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notesSlides/notesSlide1.xml" ContentType="application/vnd.openxmlformats-officedocument.presentationml.notesSlide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1" r:id="rId29"/>
    <p:sldId id="282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0" autoAdjust="0"/>
    <p:restoredTop sz="94728" autoAdjust="0"/>
  </p:normalViewPr>
  <p:slideViewPr>
    <p:cSldViewPr>
      <p:cViewPr>
        <p:scale>
          <a:sx n="100" d="100"/>
          <a:sy n="100" d="100"/>
        </p:scale>
        <p:origin x="-834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37:32.3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2:09.5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07:38.6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F34BA20-F717-40E6-B709-37FC5E7EF6B9}" emma:medium="tactile" emma:mode="ink">
          <msink:context xmlns:msink="http://schemas.microsoft.com/ink/2010/main" type="inkDrawing" rotatedBoundingBox="15984,8819 16678,9391 16346,9793 15652,9221" semanticType="callout" shapeName="Other">
            <msink:sourceLink direction="with" ref="{4EB28B99-FA06-4C35-AA0D-ECA963674D92}"/>
          </msink:context>
        </emma:interpretation>
      </emma:emma>
    </inkml:annotationXML>
    <inkml:trace contextRef="#ctx0" brushRef="#br0">10-7 16,'0'0'26,"0"0"0,0 0 2,0 0-11,0 0-5,0 0-4,0 0-3,-10 0-1,10 0-1,0 0 1,0 0 0,0 0 0,0 0 1,0 0-1,0 0 2,0 0-2,0 0 0,0 0 0,1 11-2,-1-11 0,0 0-1,0 0 0,0 0 0,0 0 0,0 0 0,0 0 0,0 0 0,0 0 0,0 0 1,2 10-1,-2-10 0,0 0 0,2 11 0,-2-11 0,0 11 0,0-11 0,1 16 0,-1-16 0,1 15 0,-1-15 0,1 17 0,-1-17 0,1 16 0,-1-16 0,0 17 0,0-17-1,-1 17 1,1-17 0,0 18 0,0-18-1,1 18 1,-1-18-1,0 17 1,0-17-1,0 18 1,0-18-1,-1 16 0,1-16 1,0 15-1,0-15 0,-2 12 1,2-12-1,0 11 1,0-11-1,-1 11 1,1-11-1,-1 13 1,1-13-1,1 16 1,-1-16-1,1 17 0,-1-17 1,1 18-1,-1-18 1,-1 14-1,1-14 1,0 15-1,0-15 0,-2 9 1,2-9-1,-1 10 1,1-10-1,-2 14 0,2-14 1,-1 14-1,1-14 1,0 19-1,0-19 0,0 15 1,0-15-1,0 12 0,0-12 0,0 0 1,0 12-1,0-12 0,0 0 0,1 10 0,-1-10 1,2 11-1,-2-11 0,1 15 0,-1-15 0,1 17 1,-1-17-1,1 17 0,-1-17 0,0 15 0,0-15 0,1 13 0,-1-13 0,0 13 0,0-13 0,0 13 0,0-13 0,0 15 1,0-15-1,-1 19 0,1-19 0,0 17 0,0-17 0,1 13 0,-1-13 0,0 10 0,0-10 0,0 0 0,0 0 0,0 0 1,0 0-1,0 0 0,0 0 1,0 0-1,0 0 0,0 0 0,0 0 0,0 0 0,0 0 0,0 0 0,0 0 1,0 0-1,0 0 0,0 0 0,0 0 1,0 0 0,0 0-1,0 0 1,0 0-1,0 0 0,0 0 1,0 0-1,0 0 0,0 0 0,0 0 0,0 0 1,0 0-1,0 0 0,0 0 0,0 0 1,0 0-1,0 0 1,0 0-1,0 0 0,0 0 1,0 0-1,0 0 0,0 0 0,0 0 0,0 0 0,0 0 0,0 0 0,0 0 0,0 0 0,0 0 0,11-6 0,-11 6 0,0 0 0,0 0 0,12-4 1,-12 4-1,0 0 0,0 0 0,12-4 0,-12 4 0,0 0 0,10-2 0,-10 2 0,0 0 0,13-3 0,-13 3 0,0 0 0,14-3 0,-14 3 0,10-1 0,-10 1 0,0 0 0,9 0 0,-9 0 0,0 0 0,14 3 0,-14-3 0,0 0 0,11 3 0,-11-3 0,0 0 0,10 0 0,-10 0 0,0 0 0,11 0 0,-11 0 0,0 0 0,11 0 1,-11 0-1,0 0 0,13 2 0,-13-2 0,10 3 0,-10-3 0,11 2 0,-11-2 0,12 0 0,-12 0 0,10 0 1,-10 0-1,11-1 0,-11 1 0,10-3 0,-10 3 1,10-1-1,-10 1 0,0 0 0,13-2 0,-13 2 0,10-2 2,-10 2-2,0 0 0,13 0 0,-13 0 0,12-1 0,-12 1 0,11-3 0,-11 3 0,14-4 0,-14 4 0,13-3 0,-13 3 0,11-2 0,-11 2 0,10-2 0,-10 2 0,10 0 0,-10 0 0,10 1 0,-10-1 0,13 0 0,-13 0 0,14 0 0,-14 0 0,17-1 0,-17 1 0,17-3 0,-17 3 0,15-2 0,-15 2 0,12-3 0,-12 3 0,10-2 0,-10 2 0,0 0 0,12-4 0,-12 4 0,10 0 0,-10 0 0,11 0 0,-11 0 0,11 1 0,-11-1 0,11 0 0,-11 0 0,10 0 0,-10 0 0,0 0 0,12-1 0,-12 1 0,0 0 0,11-1 0,-11 1 0,0 0 0,10 0 0,-10 0 0,0 0 0,11 1 0,-11-1 0,0 0 0,12 0 0,-12 0 0,0 0 0,12-1 0,-12 1 0,0 0 0,0 0 0,12 0 0,-12 0 0,0 0 0,0 0 0,0 0 0,0 0 0,0 0 0,0 0 0,0 0 0,11 0 0,-11 0 0,0 0 0,0 0 0,0 0 0,0 0 0,11-1 0,-11 1 0,0 0 0,0 0 0,0 0 0,0 0 0,0 0 0,10-3 0,-10 3 0,0 0 0,0 0 0,0 0 0,11 0 0,-11 0 0,0 0 0,0 0 0,0 0 0,0 0 0,0 0 0,0 0 0,0 0 0,0 0 0,0 0 0,0 0 0,0 0 0,0 0 0,0 0 0,0 0 0,0 0 0,0 0 0,0 0 0,0 0 0,0 0 0,0 0-2,0 0 2,0 0-1,0 0 0,0 0-1,-10 7-1,10-7-3,-17 5-5,17-5-25,-18 3-5,7-3 2,-1-3-2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08:57.2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1A61CF4-1AFC-4176-AA0B-8CF28CF31F95}" emma:medium="tactile" emma:mode="ink">
          <msink:context xmlns:msink="http://schemas.microsoft.com/ink/2010/main" type="inkDrawing" rotatedBoundingBox="12258,10868 15757,5339 19891,7954 16392,13484" hotPoints="16180,5185 19208,9449 13477,11623" semanticType="enclosure" shapeName="Triangle"/>
        </emma:interpretation>
      </emma:emma>
    </inkml:annotationXML>
    <inkml:trace contextRef="#ctx0" brushRef="#br0">2560 0 12,'0'0'11,"0"0"0,0 0-1,0 0 0,0 0 1,0 0 0,0 0 3,0 0 0,0 0 0,0 0-2,0 0-1,0 0-3,0 0 0,0 0-2,0 0-1,0 0 0,0 0-2,0 0 0,0 0-1,0 0-1,0 0 1,0 0-1,0 0 0,-2 10 0,2-10 0,0 0 0,0 0 1,0 0-1,0 0 1,0 0-1,-10 3 0,10-3 0,0 0 0,0 0 0,-12 4 1,12-4-1,0 0 0,-12 8 1,12-8-1,0 0 0,-10 9 0,10-9 0,0 0-1,0 0 1,-11 7-1,11-7 1,0 0 0,0 0 0,0 0 0,0 0-1,0 0 1,-11 7 0,11-7 0,0 0-1,-10 9 1,10-9-1,-10 8 0,10-8 1,0 0-1,-11 10 0,11-10 0,0 0 0,0 0 1,-11 10-1,11-10 0,0 0 0,0 0 1,-11 9-1,11-9 0,0 0 0,-11 8 1,11-8-1,-9 10 1,9-10-1,0 0 0,-13 14 0,13-14 0,0 0 0,-11 8 0,11-8 0,0 0 1,0 0-1,-10 9 0,10-9 0,0 0 0,0 0 1,-12 12-1,12-12 1,0 0-1,-13 12 0,13-12 0,-10 10 0,10-10 1,-11 7-2,11-7 2,-10 7-1,10-7 0,0 0 0,0 0 0,-12 4 0,12-4 0,0 0 0,0 0 0,0 0 0,-13 9 0,13-9 1,-10 6-1,10-6 0,-10 6 0,10-6 0,-8 10 0,8-10 0,0 0 0,0 0 0,-11 8 0,11-8 0,0 0 1,0 0-2,0 0 1,0 0 0,-10 9 0,10-9 1,0 0-1,-10 12 0,10-12 1,-8 11-1,8-11 1,0 0-1,-11 11 0,11-11 0,0 0 0,-11 7 0,11-7 0,0 0 0,-11 9 0,11-9 1,0 0-1,-11 6 0,11-6 0,0 0 0,0 0 0,-12 11 0,12-11 0,0 0 0,-13 10 0,13-10 0,-10 8 0,10-8 0,-10 8 0,10-8 0,-10 7 1,10-7-1,-10 7 0,10-7 0,-11 9 0,11-9 0,-13 10 0,13-10 0,-15 12 0,15-12 0,-16 14 0,16-14 0,-16 12 0,16-12 0,-16 12 0,16-12 0,-15 14 0,15-14 0,-16 14 0,16-14 1,-17 16-1,17-16 0,-19 16 0,9-7 0,0-1 0,10-8 0,-18 16 0,18-16 0,-17 16 0,17-16 0,-19 18 0,19-18 0,-18 17 0,10-7 0,8-10 0,-18 17 0,18-17 0,-17 14 0,17-14 0,-15 14 0,15-14 0,-14 10 0,14-10 0,-15 15 0,15-15 0,-13 15 0,13-15 0,-14 15 0,14-15 0,-15 18 1,15-18-1,-15 19 0,5-7 0,1 0 0,-1 0 0,0 0 0,-1 2 0,1 0 0,-1-1 0,1 1 0,1-1 0,-4 1 0,2 0-1,-1 1 1,0-2 0,1 0 0,-1 2-1,0 1 1,0-1 0,1 2 1,-1-1-1,-1 2 0,1 0 0,0 0 1,-1-2-1,1 0 1,0 1-1,1-3 0,1-2 0,0 2 0,1-2 0,0 0 0,2-1 0,-2 2 0,1-1 0,-1 0 0,0 3 0,-2 1 0,0-1 0,1 2 0,0 0 0,1-2 0,-2 1 0,1-1 0,0-1 0,2-1-1,-1 0 1,1-1 0,-2-1 1,2 1-1,0 0-1,0-1 1,-1 0 0,2 1 0,-1-2 1,0 1-1,1 1-1,-1 2 2,-1-2-1,0 0 0,1 1 0,-1 1 0,0 0 0,0 0-1,-1 1 2,2-2-2,1 2 1,-1 0 0,1-1 0,2-1 0,-2 0 0,3 1 1,-2-3-2,1 4 2,-1-2-1,1 1 1,-2 2-1,-1 1 1,2 2-1,-1-1-1,0 3 2,0-1-1,0-2 0,-1 2 0,2-1 0,-1-1 0,1-1 0,0 0 0,-1-2 0,2 2 0,-1-2 0,1 1 0,-1-1 0,-1 2 0,2-1 0,-4 2 0,2 0 0,-1 1 0,0 0-1,-1 1 1,1 0 0,1-1 0,-3 0 0,4 0 0,-2-1 0,0-2 0,1 0 0,0-1 0,-1 3-1,1-3 2,0 3-1,0-2 0,-1 0 0,3 0 1,-3-1-2,3 1 2,-2-4-1,3 1-1,-3 0 1,3-2-1,-2 0 1,1 1-1,-1 0 1,2 0-1,-3 2 1,2 1-1,-2-1 1,-2 1-1,2 3 1,0-1-1,-1-1 1,0 1 0,1 0 0,-1 0-1,1-2 1,1 2-1,-1-2 1,-1 2 0,1-1 0,1 1-1,1-2 1,-2 1 0,0 0 0,2 0 0,0-2 0,0 0 0,-1 0 0,0-1 0,-1 0 0,1 3 0,-1-1 0,-1 3 0,2-2-1,-2 3 2,1 3-2,0 0 2,0 0-2,0-1 2,1 0-1,0-1 0,0 0 1,-1 1-1,1-4 0,2 1 0,-3 1 0,1 0 0,-1 0 1,2 0-2,-1 2 2,1 1-1,-2-1 0,2 2 0,-2-1 0,1 0 0,1 2 0,-1 1 0,1-1 0,-1-1 0,1 0 0,0 0 0,1-1 1,0-1-1,0-1 0,1-1 0,0-2 1,-1 0-1,1 1 0,0-3 0,1 2 0,-2-1 1,1 0-2,1-1 2,-2 2-1,1 0 0,0 1 0,-2-1 0,1 2 0,-1-1 0,0 2 0,1-2 0,0 2 0,0-2 0,1 1 1,0-1-1,0 1 0,0 0 0,1 2 0,-1-1 0,0-2 0,0 2 0,0 0 0,-2 0 0,2 1 0,-2-1 0,2-1 1,-1 0-2,-1 1 2,2 0-1,-3-1 0,0 0 0,3-3 0,-2 1 0,3-2 0,-4-2 0,5 0 0,-4-1 0,5-1 0,-2 0 0,-1 2 0,1 1 0,-2-1-1,2 2 1,-3 0-1,2 1 1,-3-2-1,5 0 1,-2-3-1,1 0 1,2-11 0,-4 18 0,4-18 0,-1 16 0,0-6 0,-1 0 0,1 1 0,-2 3 0,-1 0 0,-1 0 0,1 2 0,-1-1 0,2-1 0,-2 0 0,2-3 1,1-1-1,2-10 0,-1 15 0,1-15 0,-2 14 0,2-14 0,0 18 0,-1-6 0,-1 0 0,0 0 0,0 0 0,-2 1 0,2-1 0,-1 0 0,1-2 0,1 0 0,1-10 0,-3 18 0,1-8 0,1 1 0,0 0 0,0-1 0,-1 2 0,0 2 0,-2-1 0,1 1 1,0 1-1,0-2 0,0 0 0,1-1 0,-1-1 0,1-1 0,2-10 0,-1 17 1,1-17-1,-2 15 0,2-15 0,-3 19-1,2-8 1,-4 3-1,2 2 1,1-2-1,-1-1 1,-1 0-1,2 1 1,2-4 0,0-1 0,0-9 0,0 15 0,0-15 0,1 15 0,-1-5 0,-1 2 0,-1 3 0,-1 1 0,-1 3 0,0 2 0,-1 1 0,1 0 1,0-1-1,1-1 1,1-2-1,1-3 0,0-1 1,1-4-1,0 0 0,0-10 0,1 15 0,-1-15 0,1 11 0,-1-11 0,0 15 0,0-15 0,0 15 0,0-15 0,1 19 0,0-8 0,-1 2 1,1-2-1,1 1 0,-1-1 0,0-1 1,-1-10-1,3 17 0,-3-17 0,1 10 0,-1-10 0,0 0 0,3 11 0,-3-11 0,0 0 0,5 12 0,-5-12 0,5 13 1,-5-13-1,7 18 0,-7-18-1,7 20 1,-3-8 0,-1-2 1,1 1-1,0-1 0,-1 0 1,-3-10-1,9 17 0,-9-17 1,10 17-1,-4-7 0,-6-10 1,12 17-2,-12-17 1,13 17 0,-13-17-1,13 13 1,-13-13 0,16 13-1,-16-13 1,16 9 0,-16-9 0,19 10 0,-19-10 0,20 10 0,-8-6 0,1 2 0,0-2 0,1 2 0,1-2 0,-3 1 0,4 0 0,-2 0 0,-1-1 0,1 1 0,2 0 0,-1 0 0,2 0 0,-2 0 0,2 0 0,0-1 1,1 1-1,1-1 0,0-1 0,-1 1 0,2-1 0,-1-1 0,1 1-1,-3 0 1,3-2 0,-1 0 0,0 1 0,-1-1 0,0-1 0,1 0 0,-1 1 0,-2-2 0,1 0 0,-2 1 0,0-2 0,0 1 0,-1-2 0,0 1 0,2 0 0,-1 0 0,2 1 0,-1-1 0,0-1 0,0 2 0,0 0 0,-1-1 0,1 0 0,-1 0 0,-1-2 0,0 1 0,-1 0 0,1-2 0,2 1 0,-2-1 0,3 2 0,-2-1 0,1-1 1,2 2-2,0-1 2,-1-1-1,1 2 0,1-2-1,-2 1 2,2 0-2,0-1 2,-3 1-1,3-1 0,-1 2 0,-1-1 0,0 0 0,0 1 0,-2 0 0,0-1 0,1 0 0,-1 1 0,0-1 0,0 1 0,-1 0 0,1-2 0,-1 2 0,0 0 0,0-1 0,-1 0 0,0 1 1,0-2-1,1 2 1,1-3-1,-2 3 0,0-2 0,3-1 1,-3 3-1,0-3 0,1 2 0,-3 0 0,-2 0 0,2-1 0,-1 1 0,1 2 0,0-1-1,0 0 2,2-2-1,-2 2 0,1 0 0,0-1 0,0 1 0,1-1 1,0 0-1,2 0 0,-2 0 0,2 1 0,2 0 0,2 0-1,-4-1 1,3 1 1,-2 0-1,-1-1 0,-1 1 0,0 1 0,1-1 0,-2-1 0,1 0 1,1 0-1,-1 1 0,2 0 0,2 0 0,-1 0 0,-2 0 0,0 1 0,1 0 0,-2-2 0,-1 2 0,2 0 0,-4 0 1,0 0-1,0-1 0,0 0 0,-1 1 0,2 0 0,-2-2 0,2 2 0,1-1 0,0-1 0,0 1 0,0 0 0,0 0 0,-3-1 0,3 1 0,-2-1 0,0 0 0,1-1 0,0-1 0,2 2 0,-2-2 0,2 0 0,-1 0 0,2 1 0,-2 0 0,1 1 0,0-1 0,-1 2 0,-1-1 0,2 0 0,-2 0 0,0 0 0,1 0 0,0 0 0,-2 1 0,2-3-1,0 3 1,-3-2 0,2 2 0,2 1 0,-2-3 0,-1 1 0,1 0 0,-1-1 0,2 0 0,0 0 0,2-1 0,-3-1 0,1 2 0,1-2 0,0 1 0,-1 1 0,-1-1 0,0 1 0,0 0-1,1-1 1,0 0 0,0 1 0,0-1 0,4 0 0,-2-1 0,3-1 0,-1 0 0,2-1 0,1 1 0,-1-2 0,2 0 0,-4 1 0,3 0 0,-1 1 0,0 0 0,-2 0 0,1 1 0,1-1 0,-2 0 0,2 0 0,0 1 0,-1 0-1,-1-1 1,3 1 0,-1 0 0,-4 0 0,0 1 0,0-1 0,-1 2 0,0-2 0,2 0 0,-4 1 0,2-2 0,3 1 0,-2-1-1,1-1 1,-2-1 0,0 2 0,0-1 0,-2 2 0,-1-1 1,0 1-1,-1 2 0,1-2 1,1 1 0,0-2 0,2-1-1,2-1 1,-1-1-1,2 0 1,-1-1-1,0 0-1,-2 1 1,-1 1 0,-1 0 0,-2 1 0,1-1 0,-1 2 0,-10 8 0,18-15 0,-18 15 0,19-15 0,-19 15 0,17-14 0,-17 14 0,18-12 0,-8 6 0,1-2 0,0 0 0,1 0 0,-1 0 0,1 0-1,0-1 2,-1 0-1,0 4-1,-1-3 1,1 3 0,0-3 0,0 3 0,0 0 0,0 1 0,1-2 0,2-1 0,-1 1 0,2-2 0,-1 0 0,-2-2 0,3 1 0,1-1 0,-3 0 0,1 1 0,-2 0 0,0 2 0,-1 1 0,2 0 0,-13 6 0,17-9 0,-7 5 0,-10 4 0,18-12 0,-8 4 0,1-1 0,0 2 0,0-2 0,0 0 0,-1 1 0,0 2 0,0-1 0,-1 2 0,-9 5 0,16-10 0,-16 10 0,16-8 0,-6 4 0,-10 4 0,17-10 0,-7 5 0,1 0 0,0-1 0,-1 1 0,2-1 0,-1 0 0,2 0 0,-2 1 0,0-2 0,0 1 0,-1 0 0,1 0 0,-1 1 0,-10 5-1,18-10 1,-8 4 0,0 3 0,-1 0 0,3-1 0,0 1 0,-1 0 0,2-1 0,0 0 0,1 0 0,2-3 0,0 0 0,0-1 0,2 1-1,-3-2 2,-1 1-1,2 0 0,-4 1 1,1 0-1,-1 2 1,1 0-1,0 0 1,1 1-1,1-1 0,-1 1 0,1-2 0,-2 0-1,0-1 1,1-1 0,-1 1 0,-1-1 0,0-1 0,0 0 0,-1 0 0,0 2 0,1-2 0,-1 1 0,-1 0 0,1 2 0,0-1 0,0 1 0,2-1 0,-2 0 0,0 2-1,0-2 1,0 1 0,0-2 0,-11 8 0,18-16 0,-18 16 0,17-15 0,-17 15 0,15-15 0,-15 15 0,11-11 0,-11 11 0,11-8 0,-11 8 0,10-8 0,-10 8-1,11-12 1,-11 12 0,16-20 0,-7 8 0,1-3 0,1 0 0,0 0 0,0 0 0,-1 3 0,0 1 0,-10 11 0,15-14 0,-15 14 0,11-11 0,-11 11 0,9-12 0,-9 12 0,10-16-1,-4 5 1,1-1 0,0-1 0,0-1 0,2-1 0,-1 0 0,0 1 0,-1-2 0,0 1 0,-1 2 0,0 0 0,-2 2-1,1-3 1,-2 2 0,0-2-1,-1 0 1,0 0 0,0-1 0,0-1 0,0 1 0,-1 1 0,2 0 1,-1 1-1,0 0-1,0 1 2,0-1-2,-2 2 1,2 0 0,-2 0 0,-2 1 0,1 1 0,-1-4 0,-1 1 0,0 0-1,-1-2 1,0-1 0,-2 2 0,2-2 0,-2 2 0,1-1 0,-1 1 0,0 0 0,-1 0 0,1 1 0,-1-3 0,-1 1 0,0 0 0,2-2 0,-2 1 0,0 0 0,1 1 0,0 1 0,0 0 0,2 2 0,-1 0 0,1-1 0,1 3 0,4 9 0,-10-20 0,5 9 0,0 1 0,-1-2 0,1 0 0,-2-2 0,0 1 0,1-1 0,-1-2 0,1 3-2,0-2 2,-2-1 1,2 2-2,0 1 2,1-2-1,-2 1 0,2 2 0,-1-4 1,2 3-1,-2 0 0,2-1 1,-1 0-1,1 1 0,1 1 0,-1 1 0,1 1 0,0 0 0,3 10 0,-6-19 0,3 10 0,0-3 0,-1-1 0,-1-2 0,0-1 0,1 1 0,-2 0 0,2-1 0,0 1 0,-1 0 0,1 2 0,-2 2 0,2-1 0,-2-1 0,3-1 0,-2 1 0,-2-2 0,1-2 0,0-1 0,1-1 0,-1-1 0,1 1 1,0 0-1,0 2-2,2 3 2,-1 0-1,2 2 1,-2 2-1,4 10 2,-5-19-3,5 19 2,-6-16 0,4 5 0,-1-2 0,-1 2-1,0-3 1,1 1-1,-2 3 1,1-3 0,1 3 0,3 10 0,-9-16 0,9 16 1,-6-18-1,6 18-1,-5-18 2,1 7-1,2-1 0,-1 0 0,0-1 0,-2 0 0,1-1 0,-1-1 0,1 1 0,-1-1 0,0 1 0,-1 0 0,2-3 0,-1 1 0,-1 1 0,2 0 0,-2 0 0,1-1 0,-1-1 0,1 1 0,-2 0 0,0 1 0,1-3 0,-2 2 0,0-2 0,1 2 0,-1 0 0,0 1 0,2 0 0,-1 1 0,-1 2 0,3-1 0,-2 2 0,0 0 0,1 0-1,0-1 2,-1-1-2,-2 1 2,2-1-2,-1 1 3,3-2-3,-3 1 1,2 1 0,-1 1-1,2 1 1,5 10-1,-9-16 1,9 16-1,-10-13 1,10 13 0,-10-15 0,10 15 0,-10-13 0,10 13 0,-12-14 0,12 14 0,-13-17 0,13 17 0,-14-15 0,7 5 0,7 10 0,-15-19 0,8 8 0,7 11 0,-17-18 0,9 7 1,2 1-2,6 10 1,-16-18 0,16 18 0,-17-18 1,9 8-2,-1 0 2,-1-1-1,0 0 0,1-3 0,-2 1 0,1 1 0,-2-2 0,1 1 0,-2-1 0,1 2 1,-1-1-1,1 4 0,-1 0 1,2-1-1,2 1 0,-1 1 1,10 8-1,-15-12 0,15 12 0,-12-12 0,12 12 0,-13-14 0,13 14 0,-13-17 0,13 17 0,-14-16 0,14 16 0,-13-17 0,13 17 0,-13-15 0,13 15 0,-13-16 0,13 16 1,-11-14-1,11 14 0,-11-14 0,11 14 0,-8-11 0,8 11 0,0 0 0,-10-10 0,10 10 0,0 0-1,0 0 1,-11-13-1,11 13 1,0 0-1,-13-13 2,13 13-2,-10-10 1,10 10 0,-11-12 1,11 12-1,-11-12 0,11 12 0,-11-15 0,11 15 0,-13-17 0,6 7 0,7 10-1,-11-15 1,5 5 0,6 10 1,-11-16-2,11 16 2,-9-15-2,9 15 2,-11-18-1,11 18 0,-15-16-1,5 7 2,10 9-1,-16-18 0,6 8-1,10 10 1,-19-16 0,19 16 1,-16-17-1,16 17 0,-15-14 0,15 14 0,-13-12 0,13 12 0,-12-11 0,12 11 0,-13-10 0,13 10 0,-17-12 0,17 12 0,-16-15 0,6 8 0,1-3 0,0-2 0,-1 2 0,1 0 0,2-1 0,-1 1 0,1 0 0,7 10 0,-12-14 0,12 14 1,-12-11-1,12 11 0,-12-8-1,12 8 2,-17-12-1,17 12 0,-20-19 0,10 7 0,-1 2 0,-3-3 0,5 0 0,-3-1 0,1 3 1,0 2-1,1 0 0,0 0 1,0 1-1,10 8 0,-17-18 0,17 18 0,-19-18 0,9 6 0,-1 0 0,-1 1 0,0-2 0,1 0 0,-1 1 0,1 1 1,0 1-1,1 1-1,0 0 1,0 2-1,10 7 2,-19-11-2,9 5 2,10 6-2,-20-14 1,8 5 0,1 0 0,0 0 0,1-1-1,-1 0 1,0 3 0,1 1 0,0-3 0,10 9 0,-18-12 0,8 8 0,10 4 0,-18-8 0,18 8 0,-18-9 0,18 9 0,-17-5 0,17 5 0,-19-8 0,8 5 0,0-2 0,-1 1 0,1-3 0,0 2 0,0-1 1,1 1-1,10 5 0,-16-9 0,16 9 0,-11-7-1,11 7 1,-10-2 1,10 2-2,-9-3 1,9 3 1,-15-3-1,15 3 0,-14-5 0,14 5 0,-16-7 0,16 7 0,-13-6 0,13 6 0,-11-5 0,11 5 0,-10-4 0,10 4 0,0 0 0,-13-4 0,13 4 0,-10-3 0,10 3 0,-10-5 0,10 5 0,-13-4 0,13 4 0,-11-5 0,11 5 0,-12-3 0,12 3 0,0 0 0,-12-5 1,12 5-1,0 0 0,-10-4 0,10 4 0,0 0 0,-10-4 0,10 4 0,0 0 0,0 0 0,0 0 0,-11-5 0,11 5 0,0 0 0,0 0 0,-12-1 0,12 1 0,0 0 0,0 0 0,-12-1 0,12 1 0,0 0 0,0 0 0,-10-1 0,10 1 0,0 0 0,0 0 0,0 0 0,0 0 0,0 0 0,-11-5 0,11 5 0,0 0 0,0 0 0,-10-2 0,10 2 0,0 0-1,0 0 1,-11 0 1,11 0-1,0 0-1,-10 1 2,10-1-1,0 0 0,-10 3 0,10-3 0,0 0-1,-10 1 2,10-1-1,0 0 0,0 0-1,-11 0 1,11 0 0,0 0 1,0 0-1,-13 1-1,13-1 1,0 0 0,-10 2 1,10-2-1,0 0 0,-12-1 0,12 1 0,0 0 0,-11 0-1,11 0 1,0 0 0,0 0 0,-11 2 1,11-2-2,0 0 1,0 0 0,-11 1 1,11-1-1,0 0 0,-10 0-1,10 0 1,0 0 0,-11 6 1,11-6-2,0 0 1,-16 5 0,16-5 0,-10 5 0,10-5 0,-11 1 0,11-1 0,0 0 0,-12 4 1,12-4-2,0 0 1,0 0 1,0 0-1,-11 0 0,11 0-1,0 0 1,0 0 0,-12 3 1,12-3-1,0 0-1,-14 4 1,14-4 0,-11 3 1,11-3-2,-15 4 1,15-4 0,-14 6 0,14-6 0,-14 4 0,14-4 0,-11 5 0,11-5 0,-10 2 0,10-2 0,0 0 0,-11 2 0,11-2 0,0 0 0,-14 5 0,14-5 0,0 0 0,-13 6 0,13-6 0,0 0 0,-13 2 0,13-2 0,0 0 0,0 0 0,-12 3 0,12-3 0,0 0 0,0 0 1,-13 4-1,13-4-1,0 0 1,-11 2 0,11-2 1,0 0-1,-11 2-1,11-2 1,0 0 0,-12 4 1,12-4-1,0 0-1,-9 2 1,9-2 0,0 0 1,-10 1-2,10-1 1,0 0 0,0 0 0,-11 2 0,11-2 0,0 0 0,0 0 0,0 0 1,0 0-1,0 0 0,-10 1-1,10-1 2,0 0-1,0 0 0,0 0 0,0 0 0,0 0-1,-11 10 2,11-10-1,0 0 0,0 0-1,-12 8 2,12-8-1,0 0 0,0 0 0,0 0 0,0 0 0,0 0 0,0 0 0,0 0 0,-7 12-1,7-12 0,-1 10-1,1-10-2,0 0-8,0 0-27,0 0-2,13 2 1,-13-2-1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10:25.1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546FDE-3FE3-4D70-99CE-54D672EAA664}" emma:medium="tactile" emma:mode="ink">
          <msink:context xmlns:msink="http://schemas.microsoft.com/ink/2010/main" type="inkDrawing" rotatedBoundingBox="9495,13427 12220,3004 21323,5384 18598,15807" semanticType="enclosure" shapeName="Other"/>
        </emma:interpretation>
      </emma:emma>
    </inkml:annotationXML>
    <inkml:trace contextRef="#ctx0" brushRef="#br0">630 209 5,'1'12'18,"-1"-12"-8,0 0-1,0 0-1,0 0 0,0 0 0,0 0 1,0 0 1,0 0-1,0 0-2,0 0 0,0 0-1,0 0 0,0 0-1,0 0-2,0 0 0,0 0 0,0 0 0,0 0-1,0 0 0,0 0 0,0 0 0,0 0 0,0 0 1,0 0-1,0 0 1,0 0-1,0 0 0,0 0 0,0 0 0,0 0 0,0 0 0,0 0-1,0 0 1,0 0 0,0 0-1,0 0 1,0 0-1,0 0 1,1 10-1,-1-10 0,0 0 0,0 0 0,0 0 0,0 0-1,0 0 1,0 0-1,0 0 1,-2 10 0,2-10-1,0 0 1,0 0 0,-2 11 0,2-11 0,0 0 0,0 0 0,-4 11-1,4-11 1,0 0-1,-2 10 1,2-10-1,0 0 1,-3 10-1,3-10 0,0 0 1,-4 13-1,4-13 1,-3 10-1,3-10 1,-4 10-1,4-10 1,0 0-1,-6 13 0,6-13 0,-3 10 0,3-10 0,0 0 0,-5 12 0,5-12 0,-6 11 1,6-11-1,-7 12 1,7-12-1,-6 15 0,6-15 0,-6 17 0,6-17 0,-4 15 0,4-15 0,-4 15 0,4-15 0,-6 15 0,6-15 0,-5 17 0,5-17 0,-7 18 0,7-18 1,-7 16-1,7-16 0,-5 16 1,5-16-1,-7 14 1,7-14-1,-6 14 0,6-14 0,-7 15 1,7-15-1,-7 15 0,5-5 0,2-10 1,-5 18-1,5-18 0,-6 15 0,4-5 0,0 0 0,2-10 0,-5 15 0,3-4 0,-3 0 0,1 0 1,0-1-1,-1 1 1,5-11-1,-10 18 1,10-18-1,-8 15 1,8-15-1,-7 11 1,7-11-1,-7 10 0,7-10 0,-4 14 0,4-14 1,-9 18-1,5-6 1,1 1-1,-3-1 1,2 3-1,-2-1 1,2 0-1,-1-1 0,2-2 0,0-1 0,-1 0 0,2 1 0,2-11 0,-5 17 0,1-4 0,1 0 0,0 0 0,-1 2 0,0 0 0,1-2 0,-2 2 1,2 1-1,0-4 0,0-1 0,-1 1 0,1-2 1,2 1 0,-2-1-1,1 0 0,-1 0 0,1 0 1,-1 1-1,3-11 1,-5 19-1,3-7 0,-2 0 0,1-1 0,1 1 0,-1 1 0,0 0 0,0 1 0,1-2 0,-1 0 0,0-1 0,1 1 0,-1 0 0,1-1 0,-2 1 0,1 3 0,0 0 0,1 1 2,-2-1-2,0 1 0,1 1 1,-1 0-1,0-1 1,1-2 0,-1-1 0,1 0-2,0 0 2,-1-1-1,2 1 0,-2 2 0,0-1 0,1 1 0,-1 2 0,0 0 0,1-1 1,-1 3-1,0 0 0,2-5 0,0 0 0,0 1 0,0-1 0,-1 0 0,1 1 0,0-2 0,1 1-1,-3 4 1,1-1 1,1 1-1,0-1 0,0 0 0,-1 0 0,1-1 0,0 0 0,0-3 0,1 0 0,-2 0 0,1 1 0,1-3 0,-1 0 0,1 1 0,-1 0 0,-1 0 0,2 0 0,-1 2 0,1 1 0,0 0 1,-1 3-1,-1-4 0,1 1 0,1-1 0,-1 0 2,1-4-2,-1 1 1,2-11-2,-3 18 2,3-18-1,-3 19 1,2-7-1,0-1 0,-1 3 0,-3 3 0,4-3 0,-3 2 0,2 2 0,-3-2-1,4-2 2,-3 1-2,3-1 2,-2-2-2,0 1 1,3-2 0,-2 1 1,2 0-1,-5 4-1,3-2 1,-1 1 0,2 1 0,-2 1 0,0 1 0,0-1 0,1-1 0,1-3 0,-1 1 0,-1-1 0,1-1 0,1-1 0,0 0 0,-1 0 0,-1 0 0,1 2 0,1-1 0,-1 5 0,1-2 0,-2 3 1,0 0 0,2-3 0,0 2 0,0-3 0,0 0-2,0-4 3,0 1-3,1-1 1,0-10 0,-2 20-2,0-9 3,2 1-2,-1 2 2,0 1-2,1 0 2,-1 0-1,1 0 0,-1 0 0,1-1 0,-1 1 0,1-1 0,0 0 0,0 0 0,0 3 0,-1-2 0,2 0 0,0 1 0,-1-1 0,1 0 0,-1 0 0,1 0 0,0-4 0,2 1 0,-3 0 0,1 0 0,-1-12 0,2 19 0,-2-10 0,0 1 0,0 1 1,0 2-1,0-2 0,0 0 0,0 2 0,-1 0 0,2-2 0,0 0 0,-1-1 0,0 0 0,0-10 0,1 19 0,-1-19 0,1 16 0,-2-6 0,1 0 0,0-10 0,1 19 0,-3-8 0,2-1 0,-1 0 0,1 0 0,0-10 1,1 16-1,-2-6 0,1 0 1,0-10 0,2 19 0,-2-19-1,1 17 1,0-7-2,0 0 2,0 0-1,-1-10 0,3 19 0,-3-9 0,0-10 0,3 18 0,-3-8 0,0-10 0,1 18 0,0-8 0,-1 0 0,0-10 0,1 19 0,0-8 0,0-1 0,1-1 0,-4 3 0,2-3 0,0-9 0,2 18 0,-2-18 0,0 13 0,0-13 0,1 16 0,-1-16 0,0 14 0,0-14 0,0 19 0,1-9 0,0 1 0,-1-1 0,0 0 0,1 0 0,-1-10 0,1 15 0,-1-15 0,0 14 0,0-14 0,0 15 0,0-15 0,-1 15 0,0-5 0,1 0 0,0 1 0,0 0 0,-1 0-1,0 0 1,0 0 0,1-1 0,0-10 0,-2 19 0,2-19 1,0 15-1,0-15 0,0 14 0,0-14 0,0 15 0,0-15 0,0 15 0,0-15 0,0 16 0,0-16 0,0 15 0,0-15 1,2 17-1,-2-17 0,0 13 0,0-13 0,1 12 0,-1-12 0,0 13 1,0-13 0,1 11-1,-1-11 1,0 15-1,0-15 1,0 12-1,0-12 1,2 12-1,-2-12 0,1 12 1,-1-12-1,1 11 0,-1-11 0,1 13 0,-1-13 0,1 13 0,-1-13 0,2 14 0,-2-14 0,0 15 0,0-15 0,2 16 0,-2-16 0,0 18 0,0-8 0,0-10 1,1 20-2,-1-10 1,0-10 0,1 20 0,-1-20 1,1 16-1,-1-16 0,1 17 0,-1-17 0,1 14 1,-1-14-1,1 16 0,-1-16 0,1 17 0,-1-17 0,2 18 0,-2-18-1,1 18 1,-1-18 0,2 14 0,-2-14 0,3 12 0,-3-12 0,3 11 1,-3-11-1,6 11 0,-6-11 0,2 11 0,-2-11 0,5 11 1,-5-11-1,2 11 0,-2-11 0,2 13 0,-2-13 0,6 15 0,-6-15 0,2 17 0,-2-17 0,3 17 0,-3-17 0,3 16 0,-3-16 0,4 15 0,-4-15 0,3 14 0,-3-14 0,4 16 0,-4-16 0,4 16 0,-4-16 0,4 18 0,-4-18 0,2 17 0,-2-17 0,2 18 0,-2-18 0,3 15 0,-3-15 0,1 15 0,-1-15 0,2 13-1,-2-13 1,1 12-1,-1-12 1,1 11-1,-1-11 1,2 14 0,-2-14 0,3 14 1,-3-14-1,2 13 1,-2-13-1,0 12 1,0-12-1,0 0 0,1 12 0,-1-12 0,0 0 0,0 12 0,0-12 0,0 0 0,0 0 0,1 10 0,-1-10 0,0 0 0,0 0 1,0 0-1,0 0 0,0 0 0,3 10 0,-3-10 0,0 0 0,0 10 0,0-10 0,0 0 0,1 13 0,-1-13 0,2 10 0,-2-10 0,0 10 0,0-10 0,1 11 0,-1-11 0,2 11 0,-2-11 0,1 13 0,-1-13 0,1 14 0,-1-14-1,0 13 1,0-13 0,1 13 0,-1-13 0,1 13 0,-1-13 0,0 14 0,0-14 0,2 14 0,-2-14 0,2 15 1,-2-15-1,2 18 0,-2-18 0,2 19 0,-1-7 0,-1 0 0,2-2 0,-1 2 0,-1-2 0,0-10 0,4 16 0,-4-16 0,1 15 0,-1-15 0,3 12 0,-3-12 0,0 0 0,3 15 0,-3-15 0,3 16 0,-3-16 0,5 21 0,-4-9 0,3 2 0,-1 1 0,0 1 0,2-1 1,-1 2-1,0-2 0,1 2 0,0-3 0,1 1 0,-2-1 2,1-1-4,0 2 2,-2-2 0,2 1 0,-1-1 0,-2 2 0,1-2 0,0 1 0,-2 1 2,1-4-2,-1 2 0,2-2 0,0-1 0,-1 0 0,-2-10 0,6 17 0,-6-17 0,4 16 0,-4-16 0,3 15 0,-3-15 0,4 18 0,-3-8 0,0 1 0,1 0 0,-1 1 0,0-1 0,1 0 0,1 0 0,-2-1 0,0 1 0,1 0 0,0 0 0,-1 1 0,0 1 0,2 1 0,-3 2 0,2-2 0,-1 2 0,0-1 0,0 1 0,3-2 0,-1 0 0,-1 1 0,1-2 0,1 0 0,0 2 0,-1-3 0,1 0 0,-2 0 0,0 0 0,1-2 0,1 1 0,-2-1 0,-2-10 0,7 18 0,-7-18 0,5 17 0,-5-17 0,7 19 0,-5-8 0,2 0 0,-2 0 0,2 3 0,-2 1 0,2 0 0,0 1 0,-1-1-2,1-1 2,0 2-1,0-2 1,1-1 0,-1 1 0,-1 0 0,-1 0 0,4 2 0,-3 0 0,-1 1 0,2 0 0,-1 2 1,-1-1-1,3-1 0,-1 0 0,-2 1 0,2-1 0,0 0 0,2 0 0,-3 1 0,2 0 0,-1 1 0,0 4 0,-2-3 0,3 2-1,-4 1 1,1-1 0,-1 0 0,1-1 0,-2-3 0,3 0 0,-1-1 0,-3-2-1,2-1 1,0-1 0,0 3-1,-1-2 1,3 3-1,-4-1 0,1 2 0,2 1 1,-1-1-1,1 2 1,-2 0 0,0 0-1,0-2 1,1-1 0,2 1 0,-2 0 0,1-2 1,0 0-1,3 0 0,-2-2 0,0 2 0,0-1 0,-1 2 0,0-1 0,1 0 0,1 0 0,-2 2 0,-1-2 0,2 2 0,1-2 0,-2-1 0,0-1 0,0 2 0,0-1 1,1 0-1,0 0 0,-1 1 0,0 1 1,3 1-1,-2 0 0,0 0 0,1 2 1,0 1-1,-1-2 1,2 2-1,-1-2 1,0 1-1,-1-1 1,1-1-2,1-2 1,-3-2 0,1 3 0,0-3-1,1 2 1,0 0 0,-2 2 0,2 2 0,-3 1 0,2 0 0,0 1-1,-1 0 2,0-1-1,0 0 0,1-3 0,1-1 0,-2 2 0,1-3 0,0 1 0,2-1 0,-2 3 0,-1 1 0,-2 1 0,3 3 0,-2-2 1,-1 1-1,0-2 0,0-1-1,0-2 1,1-4 0,1 0 0,-1-2 0,1 1-1,0-1 1,2 1 0,-1 2 0,-1 3-1,2 0 1,-2 0 0,0 1-1,0-1 1,-1-1 0,0 0-1,0-4 1,2 0 0,-3 0 0,1-2 0,1 0 0,0 1 0,-1-1 1,2 2-1,-2 1 0,0 1 0,0 0 0,1 1 0,-2 1 0,2-1 0,-1 0 0,2 0 0,-1-3 0,0 1 0,0-1 0,1-1 0,1-2 0,-1 1 0,-2 2 0,1-1 0,2 1 0,-2 0 0,0 3 0,-1-1 0,-1 2 0,2-1 0,0 0 0,0 0 0,-1-2 0,0 2 0,1-2 0,1 0-1,-1 1 0,0 0 1,0 4-1,-1 1 0,1 0 0,-2 1 0,1 0 1,-1 0 0,1-2-1,2 1 1,-2-3 0,0-3 0,2 2 0,0-3 0,3-1 0,-3 0 0,3 0 0,-3-1 0,4 0 0,-4 0 0,1 0 0,-2 0 0,0 1 0,-1 0 0,0 1 0,0-2 0,0 1 0,-1 0 0,1-1-1,4-1 1,-5 1 0,1-1 0,-1-10 0,4 19 0,-3-8 0,3 0 0,-2 1 0,-1 1 0,1-1 0,3-1 0,-3 1 0,0 0 0,1-1 1,1 1-1,-1 0 0,-1-1 0,2 1 0,-1 1 0,-1-1 0,1 2 0,-1 1 0,-1-1 0,1 0 1,-1 0-2,0-1 1,0-1 0,0-1 0,0 0 0,0-1 0,-1-10-1,4 19 1,-4-19 0,2 18 0,-1-8 0,-1 0-1,-1 0 1,1 1-2,0-1 2,0-10-1,-1 19 1,1-19-1,0 16 2,0-16-1,0 17 0,0-17 0,1 15 0,-1-15 0,0 17 0,0-17 0,2 15 0,-2-15 0,2 15 0,-2-15 0,5 11 0,-5-11-1,4 10 1,-4-10 0,0 0 0,9 10 0,-9-10-1,0 0 1,9 9 0,-9-9 0,0 0 0,7 13-1,-7-13 1,5 9 0,-5-9 0,4 12-1,-4-12 2,6 13-2,-6-13 1,5 12 1,-5-12-1,6 13 0,-6-13 0,3 16 0,0-7 0,-2 4 0,0-1 0,2 0 0,-2 1 0,-1-13 0,3 19 0,-3-19 0,1 12 1,-1-12-1,0 0 0,0 0 0,0 0 0,0 0 0,11 4 0,-11-4-1,0 0 1,0 0 0,12 9 0,-12-9 0,10 8 0,-10-8 0,10 6 1,-10-6-1,16 8 0,-16-8 0,15 7 0,-5-3 0,-10-4 0,17 8 0,-17-8 0,15 9-1,-15-9 2,14 7-1,-14-7-1,12 6 1,-12-6 0,14 3-1,-14-3 1,15 1 0,-15-1 0,16-1-1,-7 1 1,-9 0 0,17-2 0,-17 2-1,12-2 1,-12 2 0,16 0 0,-16 0-1,15-3 1,-5 1 0,1 0 0,0 0 0,1-1 0,0-1-1,0 1 1,0 0 0,1 2 0,-1-1 0,-1-1 0,1 2 0,-1 0 0,1 0 0,1 0 0,0-2 0,1-1 0,0 1 0,1 0 0,4-2 0,1 1 0,-1 1 0,-2-2 0,2 2 0,-2 1 0,0-2 0,-1 3 1,-4-3-1,-1 3 0,1-3 1,-2 3-1,1-2 0,-1 0 0,0 0 0,1 0 0,-11 3 1,20-2-1,-8 2 0,1-2 0,0 1 0,3-3 0,1 3 0,2-3 0,1-1 0,2 1 0,0 0 0,-1 0 0,1 1 0,0 0 1,-1-1-1,1 2 0,-1 0 0,0 0 0,-1-2 1,2 0-1,-1-1 0,0-1 0,0-2-1,1 1 1,0-1 0,0 0 0,-1 0 0,0 1 0,-3 0 0,1 2 0,-1 0 0,-2 2 0,0-2 0,0 2 1,1-1-2,-1-1 1,2 1 0,-1 0 0,-1-2 0,0 1 1,0-1-1,0 0 0,-1 2 0,-1 0 0,1-1 0,-1 2 1,1-1-1,2 0 0,-3 1 0,2 0 0,-1-2 0,1 2 1,0-2-2,1 1 1,-1-1 0,1-1 0,1-1 0,1 2 0,-2-1 0,0 2 0,0-2 1,-2 2-1,2 0 0,-2-1 0,3 1 1,1-2-1,-1 1 0,1-1 0,0 1 0,-1-2 0,-1 2 0,0-1 0,-4 2 0,0-1 1,-1 1 0,-1 1-1,0-1 2,0 1-2,-1 0 1,-10 3 0,19-6 0,-19 6-1,16-6 0,-16 6 0,13-6 1,-13 6-1,12-7 0,-12 7 0,12-5 1,-12 5-1,10-4 1,-10 4-1,13-5 0,-13 5 1,11-3-1,-11 3 0,13-3 1,-13 3-1,16-5 0,-16 5 0,14-5 0,-14 5 1,16-5-1,-16 5 0,14-4 0,-14 4 0,13-5 1,-13 5-1,16-4 0,-16 4 0,15-7 0,-4 5 0,-11 2 0,20-8 0,-10 4 1,2 1-1,-2-2 0,2 2 0,0-1 1,-1 0-1,2 0 0,2-1 0,-1 1 0,0 0 0,0-1 0,0 0 0,0-1 0,1 1 0,-2-1 0,-1 1 0,0-2 0,-2 2 0,1 0 0,-11 5 0,17-9 1,-17 9-2,17-7 2,-17 7-1,15-7 0,-15 7 0,13-6 0,-13 6 0,16-6 0,-16 6 0,14-8 0,-14 8 0,14-10-1,-14 10 1,14-10 0,-14 10 0,13-10 0,-13 10 0,13-8 1,-13 8-1,12-8 0,-12 8 0,11-7 0,-11 7 0,10-8 0,-10 8 0,10-7 0,-10 7 0,12-10 0,-12 10 0,13-10 0,-13 10 0,14-9 0,-14 9 0,13-8 0,-13 8 0,14-7 0,-14 7 0,13-7 0,-13 7 0,14-8 1,-14 8-1,16-6-1,-16 6 2,16-7-1,-16 7 0,20-10 0,-10 4 0,2-2-1,0 1 1,1 0 1,0-1-1,0 1 0,-1 2 0,0-1 0,-2 2-1,-10 4 1,18-10 0,-18 10 0,15-10 0,-15 10 0,15-16-1,-15 16 1,17-14 0,-7 6 0,-10 8 0,15-12 1,-15 12-1,14-7 0,-14 7 0,14-8 0,-14 8 1,13-7-1,-13 7 0,17-10 0,-7 6 0,-10 4 0,17-11 0,-17 11 0,19-11 0,-19 11 0,18-11 0,-18 11 0,17-11-1,-7 5 1,-10 6 0,19-8 0,-9 2 0,-10 6 0,20-10 0,-9 6-1,-1-3 1,2 0 0,0 1 0,0-2 0,0 0 1,0 2-2,-1-1 2,-1 1-1,2 1 0,-12 5 0,18-11 0,-8 7 0,-10 4 0,19-10 0,-9 2 0,1 3 1,-1-3-1,-10 8 0,18-12 0,-7 4 0,-11 8 0,19-14 2,-19 14-2,18-11 0,-18 11 0,18-11 0,-18 11 0,17-8 0,-17 8 0,15-9 0,-15 9 0,17-7 0,-17 7 0,15-7 0,-15 7 0,18-9 0,-18 9 0,19-8 0,-19 8 0,17-8 0,-17 8 0,18-8 0,-8 3 0,-10 5 0,19-9 0,-9 5 0,0 0 0,-10 4 0,18-10 0,-8 5 0,-10 5 0,17-9 0,-17 9 0,17-8 0,-17 8 0,19-10 0,-8 5 0,-1 0 0,0-1 0,0 2 0,0-2 0,-10 6 0,17-10 0,-17 10 0,14-6 0,-14 6 0,14-8 0,-14 8 0,11-7 0,-11 7 0,12-6 0,-12 6 0,12-8 0,-12 8 0,12-6 0,-12 6 0,14-8 0,-14 8 0,12-9 0,-12 9 0,13-8 0,-13 8 0,15-9 0,-15 9 0,15-7 0,-15 7 0,19-10 0,-19 10 0,16-10 0,-16 10 0,17-10 0,-17 10 0,14-9 0,-14 9 0,10-6 0,-10 6 0,11-7 0,-11 7 0,11-8 0,-11 8 0,13-10 0,-13 10 0,16-12 0,-16 12 0,15-13 0,-15 13 0,15-13 0,-15 13 0,17-11 0,-17 11 0,15-11 0,-15 11 0,16-11 0,-16 11 0,16-10 0,-16 10 0,18-14 0,-8 7 0,-10 7 0,20-17 0,-10 10 0,0-2 0,1 1 0,0 0 0,0 1 0,-1-1 0,0 1 0,2 2 0,-2-2 0,-10 7 0,19-12 0,-19 12 0,17-11 0,-7 4 0,-10 7 0,16-12 0,-16 12 0,21-13 0,-21 13 0,21-14 0,-9 7 0,-1-1 0,2 2 0,-1-1 0,0-1 0,-1 3 0,1-3 0,0 2 0,1-3 0,2-1 0,0-1 0,-1 1 0,1 0 0,4-2 0,-2 2 0,0-1 0,-1 2 0,1 1 0,-2 1 0,1 0 0,-1-1 0,-2-1 0,1 2 0,0-3 0,0 0 0,1-1 0,0 0 0,2 0 0,-2 0 0,0 1 0,1 0 0,-1 2 0,-2-1 0,3 2 0,-2-1 0,2 0 0,-2-1 0,5 0 0,-2-3 0,0 1 0,-1 0 0,1 0 0,-2 1 0,1 1 0,-1-1 0,-1 1 0,-2 0 0,2 0 0,0 0 0,0 1 0,0-2 0,-1 0 0,0 1 0,2-2 0,-2 2 0,0-1 0,-1 1 0,1 0 0,0 1 0,-1-1 0,-1 0 0,3 0 0,-3 3 0,3-3 0,1 1 0,-3 0 0,2 0 0,-2-1 0,3 1 0,-5-1 0,3 0 0,-2 1 0,0 0 0,0-1 0,0 0 0,0 1 0,-1 1 0,0-1 0,2 0 0,-1 1 0,0-2 0,2 0 0,-1 0 0,3-2 0,1-1 0,-1 2 0,-1-1 0,0 1 0,2-1 0,-2 1 0,-1 0 0,2 1 0,-3 3 0,0-3 0,2 0 0,-1-1 0,-1 1 0,3-2 0,-1 0 0,0 0 0,1-1 0,0 1 0,-2-1 0,2 2 0,-1 0 0,-1 1 0,-1 2 0,1-1 0,-1 0 0,-1 1 0,0-2 0,1 1 0,0-1 0,1 0 0,-1-2 0,4 1 0,-3 2 0,1-3 0,1 3 0,-2-2 0,0 2 0,0 0 0,1 2 0,-4-1 0,3-2 0,-2 2 0,0-1 0,1-1 0,1 0 0,-1-1 0,2 2 0,-1-1 0,-1 0 0,0 2 0,0 0 0,0 1 0,-1 1 0,-1-1 0,0 1 0,1-1 0,-1 1 0,2-2 0,0-1 0,2-1 0,-1 1 0,2-1 0,1 1 0,-1 0 0,1 1 0,-5 0 0,3 2 0,-3 0 0,-1 1 0,-10 4 0,20-10 0,-10 4 0,1 1 0,2-2 0,-2-1 0,2 1 0,-1 0 0,1-1 0,0 2 0,-3 1 0,-1 0 0,-9 5 0,17-9 0,-17 9 0,18-10 0,-18 10 0,18-11 0,-7 3 0,0 0 0,0 0 0,0 0 0,0 0 0,-1 2 0,-10 6 0,17-11 0,-7 6 0,-10 5 0,15-7 0,-15 7 0,18-8 0,-8 3 0,0 0 0,0 1 0,-10 4 0,20-11 0,-20 11 0,16-11 0,-16 11 0,18-10 0,-18 10 0,17-9 0,-7 4 0,0 0 0,1-1 0,-1 2 0,2-2 0,-2 2 0,1-1 0,-1-1 0,0 2 0,0-1 0,0 1 0,-10 4 0,18-9 0,-18 9 0,16-7 0,-16 7 0,16-6 0,-16 6 0,14-7 0,-14 7 0,15-7 0,-15 7 0,17-7 0,-7 2 0,1 1 0,-1 0 0,-10 4 0,18-9 0,-18 9 0,17-8 0,-17 8 0,12-8 0,-12 8 0,0 0 0,17-9 0,-17 9 0,13-7 0,-13 7 0,15-11 0,-4 4 0,1 0 0,1 0 0,-2-1 0,1 1 0,-1 0 0,0 0 0,-1 2 0,-10 5 0,15-9 0,-15 9 0,17-8 0,-17 8 0,14-7 0,-14 7 0,15-8 0,-15 8 0,16-11 0,-16 11 0,14-11 0,-14 11 0,19-13 0,-19 13 0,19-13 0,-9 8 0,0-1 0,-10 6 0,17-10 0,-17 10 0,13-9 0,-13 9 0,10-7 0,-10 7 0,0 0 0,10-10 0,-10 10 0,0 0 0,0 0 0,10-12 0,-10 12 0,0 0 0,10-14 0,-10 14 0,7-11 0,-7 11 0,5-11 0,-5 11 0,6-11 0,-6 11 0,5-11 0,-5 11 0,6-12 0,-6 12 0,6-13 0,-6 13 0,7-17 0,-4 8 0,-1-1 0,1 0 0,0-1 0,0 0 0,-3 11 0,4-18 0,-2 8 0,-2 10 0,3-18 0,0 7 0,-1-1 0,1-3 0,0-2 0,-1 0 0,1-2 0,-1 1 0,0 1 0,-1 0 0,0 2 0,-1 4 0,1 1 0,-1 0 0,1 0 0,0 0 0,-1 0 0,2-3 0,-1-1 0,0-3 0,-1 0 0,2-2 0,-2-1 0,0 0 0,1 0 0,-1-1 0,0 1 0,0 0 0,1-1 0,0 1 0,1-3 0,1 1 0,-2-2 0,0 2 0,1-1 0,0 0 0,-2 1 0,-1 2 0,1-1 0,-3-1 0,1 3 0,-1-2 0,-1-1 0,1 1 0,1 0 0,-2 0 0,1-1 0,0 1-2,-1-2 4,2 2-2,-1 0-2,0 2 2,-1-2 0,0 0 0,1 2 0,-1-1 0,1 1 0,-2 1 0,3-1 0,-1-1 0,0 0 0,-1-2 0,2 0 0,-1-1-1,0 1 1,1 0 0,-1 1 0,1 2 0,0 1 0,0 4 0,-2 1 0,2 1 0,0 0 0,-2-1 0,2 1 0,1-2 0,-1-4 0,0-1 0,-2-1-2,3-1 2,-1 0 0,-1 2 0,1 3 0,-1 1 0,1 5 0,2 10 0,-2-13 1,2 13-1,0 0 0,-3-15 0,3 15 0,-1-22 0,1 7 0,-1-2 0,-1-1 0,2 0 0,-1 2 0,0 0 0,0 5 0,1 11 0,-2-14 0,2 14 0,0 0-1,-2-11 1,2 11 0,0 0 1,-1-15-1,-1 5 0,1 0 0,0 0 0,0-2 0,-2 1 0,3 11 0,-2-19 0,2 19 0,-6-13 0,6 13 0,-2-15 0,2 15 0,-3-15 0,-2 1 0,3 0 0,1-2 0,0 0 0,-5-1 0,4 1 0,-2 1 0,3 2 1,1 13-2,-5-17 1,5 17 1,-5-13-2,5 13 1,-3-12 1,3 12-1,-3-20 0,2 8 0,-1-3-2,1 2 2,-1 1-1,0 0 1,0 2-1,2 10 0,-1-13 0,1 13 1,0 0 0,-3-10 0,3 10 0,0 0-1,-1-14 2,1 14-2,-1-20 1,0 9-1,1 0 1,-3-1 0,3 12 0,-2-20 0,2 20 0,-2-14 0,2 14 0,-2-12 0,2 12 0,-4-16 0,3 5 0,-2-2 0,1-4 0,0 0 0,-2 1 0,0 0 0,1 2 0,-1 2 0,1 0 0,3 12 0,-8-14 0,8 14 0,-9-15 0,9 15 0,-7-15 0,0 5 0,2 0 0,0-1 0,-1 0 0,-1 0 0,1 1 0,0 0 0,6 10 0,-12-14 0,12 14 0,-11-12 0,11 12 0,-9-11 0,9 11 0,-10-13-1,10 13 2,-9-11-1,9 11 0,-10-10-1,10 10 2,-9-9-1,9 9 0,0 0 0,-11-14 0,11 14 0,0 0 0,-12-14 0,12 14 0,-9-11 0,9 11 0,-7-13 0,7 13 0,-8-13 0,8 13 0,-9-15 0,9 15 0,-7-13 0,7 13 0,-6-11 0,6 11 0,-5-10 1,5 10-2,0 0 1,-7-12 0,7 12 0,0 0 0,-10-14 0,10 14 0,-9-10 0,9 10 0,-7-10 0,7 10-1,0 0 0,-7-14 1,7 14 0,0 0-1,-8-9 2,8 9-3,0 0 2,0 0 1,-10-11-1,10 11-1,0 0 1,0 0 0,-10-14 0,10 14 0,0 0 1,0 0-1,-6-10 0,6 10 0,0 0 0,0 0 0,0 0 0,-10-8 1,10 8-1,0 0 0,-9-11 0,9 11 0,0 0 0,-8-14 0,8 14 0,0 0 0,-8-10 0,8 10 0,0 0 0,0 0 0,-6-10 0,6 10 0,0 0 0,-8-9 0,8 9-1,0 0 1,-6-10-1,6 10 1,0 0-1,-5-10 1,5 10-1,0 0 1,0 0 0,0 0 0,0 0 0,-7-11 0,7 11 0,0 0 0,-6-14 0,6 14 0,0 0 0,-6-9 0,6 9 0,0 0 0,0 0 0,0 0 0,0 0 0,0 0 1,-7-10-1,7 10 0,0 0-1,0 0 2,-6-11-2,6 11 1,0 0 0,0 0 0,0 0 1,-8-10-1,8 10 0,0 0 0,0 0 0,0 0 0,0 0 0,0 0 0,-5-10 0,5 10 0,0 0 0,0 0 0,0 0 0,0 0 0,0 0 0,0 0 0,0 0 0,-5-10 0,5 10 0,0 0 0,0 0 0,0 0 0,-4-12 0,4 12 0,-3-11 0,3 11 0,-1-12 1,1 12-1,-4-13-1,4 13 2,-2-11-1,2 11 0,-2-11 0,2 11 0,-3-11 0,3 11 0,-5-13 0,5 13 0,-4-15 0,4 15 0,-5-17 1,3 7-1,2 10 0,-3-16 0,3 16 0,-4-17 0,4 17 0,-2-17 0,2 17 0,-2-14 0,2 14 0,-2-13 0,2 13 0,-1-13 0,1 13 0,-2-16 0,0 6 0,2-2 0,-1 1 0,1-3 0,0 1 0,0-3 0,1 3 0,1 1 0,-2 0 0,0 1 0,0-1 0,1 1 0,-2-1 0,2 1 1,-1-5-1,0 1 0,1-2 0,0 1-1,-1-2 2,0 0-2,1 1 1,-1-4 0,0 5-1,-2-1 0,2-2 1,-2 1 0,-1 3-1,2-1 1,-1-1-1,1 1 1,0-1 0,1-1 0,-1 0 0,1 0 0,0-2 0,-1-1 0,1 2 0,0 1 1,-1 2-2,1 1 1,-2 3 0,1 1 0,1 2 0,-1-1 1,1 0-1,0 10 0,-2-20 0,2 8 0,0-4 0,0 1 0,-1 1 0,1 1 0,0-1 0,-1 2 0,1 1 0,0 11 0,-1-17 0,1 17 0,0-14 0,0 14 0,1-19 0,0 8 0,0-2 0,0 0 0,0 2-1,0 0 1,-1 1 0,0 10 0,1-14 0,-1 14 1,0 0-1,3-14 0,-3 14 0,1-12-1,-1 12 2,3-16-2,-2 5 2,1-4-2,1 1 0,-1 0 0,-2 3 1,2-2 0,-1 1-1,0 1 1,-1 11-1,1-13 1,-1 13 0,1-12 0,2 2 0,-3 10 0,1-18 0,0 7 0,0-2 0,-1 0 0,1 2-1,-1 11 2,0-19-1,0 19 0,0-13 0,0 13 0,0 0 0,0 0 0,1-13 0,-1 13 0,1-12 0,-1 12 0,1-18 0,0 5 0,1-1 0,-1 1 0,-1 2 0,-1 0 0,1 0 0,0 1 0,0 10 0,-2-12 0,2 12 0,-1-14 0,1 14 0,1-15 0,-2 6 0,1-2 0,0-4 0,-1 1 0,0 1 0,0-1 0,-1 0 0,0 0-1,-1 2 1,1 1 0,0 1 0,2 10 0,-6-19-1,3 8 1,1 0 0,-1 0 1,-2-2-1,3-2 0,-2 3 0,0 0 0,1 0 0,3 12-1,-7-18 1,7 18-1,-5-13 1,5 13-1,0 0 1,-12-15-1,12 15 2,-12-14-1,4 4 1,8 10-1,-16-18 0,7 6 0,0 2 0,-2 0 0,11 10-1,-18-16 1,8 12-1,0-3 2,0 0-2,0 1 2,0-1-1,10 7-1,-18-12 2,18 12-1,-18-15 0,18 15 0,-15-9 0,15 9 0,-15-9 0,15 9 0,-13-7 0,13 7 0,-12-8 0,12 8 0,-15-10 0,15 10 0,-18-12 0,18 12 1,-19-13-1,9 6 0,-1 0-1,1 2 2,0-3-1,0 1 0,0 1-1,1-1 1,-1 1 0,10 6 0,-18-13 0,18 13 0,-18-12 0,18 12 0,-15-11 0,15 11 0,-17-10 0,17 10 0,-16-8 0,16 8 0,-14-9 0,14 9 0,-16-6 0,16 6 0,-13-6 1,13 6-1,-11-5-1,11 5 2,-12-5-1,12 5 0,-11-6-1,11 6 2,-10-4-2,10 4 1,0 0 1,-13-8-2,13 8 1,0 0 0,-10-2 1,10 2-2,0 0 1,-10-7 0,10 7 0,0 0 1,0 0-1,-10-4-1,10 4 1,0 0 0,0 0 1,0 0-2,-11-5 1,11 5 0,0 0 0,0 0 1,0 0-1,-11-8 0,11 8 0,0 0 0,-10-5 0,10 5 0,0 0 0,0 0 0,-12-6 0,12 6 0,0 0 0,0 0 0,0 0 0,-12-3 0,12 3 0,0 0 0,-10-6 0,10 6 0,0 0 0,-14-7 0,14 7 0,-11-9 0,11 9-1,-13-3 2,13 3-1,-12-9 0,12 9-1,-11-4 2,11 4-1,0 0 0,-13-6 0,13 6 0,0 0 0,-11-6 0,11 6 0,0 0 0,-16-9 0,16 9 0,-13-11 0,13 11 0,-15-10 0,5 2 0,10 8 0,-19-11 1,19 11-1,-20-13 0,10 9 1,0-2-1,0-1 1,10 7-1,-18-10 0,18 10 0,-15-9 0,15 9-1,-14-8 1,14 8 0,-13-8 0,13 8 0,-13-8 0,13 8 0,-16-7 0,16 7 0,-16-9 0,16 9 0,-17-6 0,17 6 0,-17-6 0,17 6 1,-16-7-1,16 7 0,-14-5 0,14 5 0,-15-7 0,15 7 0,-13-4 0,13 4 0,-13-5 0,13 5 0,-15-4 0,15 4 0,-16-6-1,16 6 2,-18-9-1,18 9-1,-14-9 1,14 9-2,-14-12 2,14 12-1,-11-7 2,11 7-3,-14-6 2,14 6 0,-16-4 0,16 4 0,-17-3 0,17 3 0,-17-7 0,17 7 0,-18-7 1,18 7-1,-16-8 1,16 8-1,-16-9 1,16 9-1,-15-8 0,15 8 0,-16-8 0,16 8 0,-15-5 0,15 5-1,-13-7 1,13 7 1,-16-6-2,16 6 1,-15-8 0,15 8 1,-14-8-2,14 8 1,-16-8-1,16 8 1,-14-7-1,14 7 2,-15-7-3,15 7 2,-13-8-1,13 8 1,-11-9 1,11 9-1,-10-8 0,10 8 0,-11-9 0,11 9 1,-12-7-1,12 7 0,-14-5 0,14 5 0,-15-7 1,15 7-2,-15-10 2,15 10-1,-18-10 0,18 10 0,-17-12 0,17 12 0,-20-11 0,9 7 0,1-3 0,-1 0 0,-1 2 0,-1 1 0,2-3 0,-1-1 0,0 3 0,1 0 0,0 1 0,-1 1 0,2-3 0,0 2 0,0 1 0,0 1 0,10 2 0,-16-6 0,16 6 0,-15-5 0,15 5 0,-12-3 0,12 3 0,-10-6 0,10 6 0,-10 0 0,10 0 0,0 0 0,-11-3 0,11 3 0,0 0 0,-14-3 0,14 3 0,0 0 0,-14-8-1,14 8 2,-13-3-1,13 3 0,-13-6-1,13 6 2,-13-3-1,13 3 0,-13-3 0,13 3 0,-12-3 0,12 3 0,-11-2 0,11 2 0,-11-1 0,11 1 0,-10 0 0,10 0 0,-10-1 0,10 1 0,-11-1 0,11 1 0,-13-2 0,13 2 0,-15-2 0,15 2 0,-17-3 0,17 3 0,-20-3 0,10 2 0,0-1 0,0 1 0,-1-4 0,1 1 0,-1 2 0,1-1 0,0-2 0,0 0 0,-1 2 0,1-1 0,1-1 0,-5 0 0,4-1 0,-3-3 0,0 5 0,0 0 1,-1-4-1,2 0 0,-2 4 0,3-1 0,-2 0 0,1 2 1,2-2-1,-1 1-1,1-1 1,-1 4 1,1-3-1,0-2 0,0 5 0,0-2 0,0 0 0,-1-1 0,0 3 0,1-3 0,-1 2-1,0 0 2,0-1-1,0 0-1,-1 3 1,-1-1 0,1-3 0,-1 2 0,0 1 0,-1-1 0,0 0 0,0 1 0,-1-3 0,3 0 0,-3 2 0,1 0 0,1-3 0,0 3 1,-1 1-2,0-1 1,0-1 0,-1 3 0,1-2 0,0-1 0,-2 2 0,1-1 0,1-3 0,0 1 0,1 2 0,0-2 0,0 0 0,1-1 0,0 2 0,1-1 0,0 1 0,0 1 0,0-1 1,-1-1-2,0 2 1,-2 2 1,2-3-1,-3 1 0,1-1 0,-1 0 0,0 0 0,3 1 0,0-1 0,0-3 0,1 5 0,-1-1 0,1-2 1,0 1-2,-1 1 1,-1 0 0,-1 0 0,0 2 0,-2-4 0,0 0 0,-2 2 0,1-1 0,-1-3 1,-1 1-2,0 1 1,1 0 0,0-2 0,-1 3 0,1-2 0,0 0 0,-1 4 0,0-3 0,1 0 1,0 0-1,-1 1 0,3-1 0,-2 0 0,0 0 0,1 0 0,1-3 0,0 4 0,-1 0-1,3-2 1,-4 1-1,1 2 1,-1-1 0,-1 0 0,-1 2-1,1 0 1,-2-2 0,0 0 0,1 2 0,-1-2 1,1-1-2,0 1 0,0 1 2,2-2-1,-1 2 0,-1 0 1,0 0-1,2 2 0,-5 1 1,0-1-1,0-1 0,-2 2 0,1 0 0,-2-1 0,3-1 0,-1 2-1,3-2 1,1-1 0,1 2 1,2-1-2,0-1 1,-1 1 1,3 0-1,-2-2 1,0 0-1,-1 4 0,-3-1 0,0-1 1,-1 0-1,1 1-1,-2-1 1,1 1 0,-1 1 0,2-2 0,1-2 0,0 4 0,0-2 0,2 0 0,-2-1 0,-1 2 0,1-1 0,0 2 0,-1 1 0,0-4 0,-1 2 0,0 2 0,0 0 0,1-1 0,-1 0 0,0-1 0,1 0 0,0 2 0,3-1 0,-1-3 1,3 1-2,0 1 1,0-1 1,2 0-1,1 0 0,-1 1 0,-1 0-1,2 1 2,-2 2-1,-2-2 0,0 0-1,1 3 1,-1-1 0,1-2 0,2 1 0,-4 0 0,2-2 0,1 0 1,1 5-1,-2-5 0,1 2 0,-2 0 0,1 1 0,-1 0 0,0-1 0,0 1-1,0 2 1,-1-4 0,0 2 1,2 1-2,-2-1 1,0 0 0,2 1 1,-1-1-1,-2-3 0,4 4 0,-1-2 0,-2-1 0,2 1 1,-1 2 0,1-2 0,0 0 0,0 3 0,1-2-1,1-1 2,-2 0-2,4 2 0,-1-3 0,1 0 0,1 1-1,0-1 1,0-1 0,1 1 0,0 0 0,0-2 0,0 1 0,-2 4 0,1-4 0,-1 0-1,0 2 1,-1-1 0,1-1 0,0 2-1,0 1 1,2-3 0,0 1 0,0 2 0,10-3 0,-17 0 0,17 0 0,-19 1 0,19-1 0,-18-2 0,18 2 0,-18-2 0,6 1 0,1 2 0,0-1 0,0-1 0,-2 4 0,1-2 0,0-1 0,-1 2 0,1 0 0,-3-2 0,2 1 0,-2 0 0,0-1 1,1 0-1,-2 1 0,1-1 0,0-1 0,-1 1 0,2 1 0,0-1 0,-1 0 0,2 3 0,-1-1 0,-1-1 0,2 1 0,0 0 0,0-2 0,-1 1 0,1 2 0,2-3 0,-1-1 0,1 1 0,-1 0 0,1-2 0,0 2 0,-1 0 1,0-1-1,-4 0 0,2 2-1,-1-1 1,1-1 0,-1 0 0,1 0 0,-1 1 0,2-2 0,0 1 0,0 0 0,1-3-1,0 4 1,-1 0 1,1-2-1,-1 1 0,0 2-1,0-1 2,-1 0-1,1 1 0,-1-1 0,0-2 0,1 2 0,0-1 0,1-1 0,2-2-1,-1 4 1,11 0 0,-19-3 0,19 3 0,-17 1 0,17-1 0,-18 1 1,5 1 0,2-2-1,-1 0 0,1 2 0,-2-1 0,1-1 0,1-1 0,1 2 0,10-1 0,-19-1 0,19 1 0,-17 1 0,17-1 0,-18 1 0,8 1 0,10-2 0,-19 2 0,9 0 0,10-2 0,-17 3 0,17-3 0,-17 3 0,17-3 0,-13 2 0,13-2 0,-12 2 0,12-2 0,-12 4 0,12-4 0,-11 2 0,11-2 0,-11 4 0,11-4 0,-14 7 1,14-7-1,-12 6 0,12-6 0,-12 9 0,12-9 0,-11 6 0,11-6 0,-10 5 0,10-5 0,0 0 0,-15 10-1,15-10 1,-10 8 0,10-8 0,-14 15 0,14-15 0,-16 16 0,7-6 0,9-10 0,-13 12 0,13-12 0,-10 11 0,10-11 0,0 0 0,-9 10 1,9-10-1,0 0 0,0 0 0,-11 13 0,11-13 0,-7 13 0,7-13 0,-10 14 0,10-14 0,-12 16 0,12-16 0,-9 11 0,9-11 0,0 0 0,-11 9 1,11-9-1,0 0 0,0 0 0,0 0 0,-8 11 0,8-11 0,0 0 0,-8 11 0,8-11 0,-10 14 0,10-14 0,-10 13 0,10-13 0,0 0 0,-10 14 0,10-14 0,0 0 0,0 0 0,0 0 0,0 0-1,2 12 0,-2-12-1,4 23-1,-3-10-2,6 13-7,-12-15-28,15 3-3,-10-14 2,23 4-2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10:48.2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E8126DF-AFFE-446E-8A4F-8B1960E62471}" emma:medium="tactile" emma:mode="ink">
          <msink:context xmlns:msink="http://schemas.microsoft.com/ink/2010/main" type="inkDrawing" rotatedBoundingBox="7271,6370 8275,8741 6088,9667 5084,7296" hotPoints="8024,7980 6784,9220 5544,7980 6784,6740" semanticType="enclosure" shapeName="Circle">
            <msink:destinationLink direction="with" ref="{7E815EE2-2C30-4121-9F38-D890025A7992}"/>
          </msink:context>
        </emma:interpretation>
      </emma:emma>
    </inkml:annotationXML>
    <inkml:trace contextRef="#ctx0" brushRef="#br0">422 373 9,'0'0'10,"0"0"-1,0 0 0,0 0 1,0 0 0,0 0-1,0 0-1,0 0 0,0 0 0,0 0-2,0 0-1,0 0-1,0 0 0,0 0-1,0 0 1,0 0 0,0 0 1,0 0-1,-10-8 1,10 8 0,0 0 0,0 0-1,0 0-1,0 0-1,0 0 0,0 0 0,0 0-1,0 0 0,0 0 0,0 0 0,0 0 0,0 0 1,0 0 0,0 0 0,0 0 0,0 0 0,-10 6 0,10-6-1,0 0 0,0 0 1,0 0-1,-12 9 0,12-9 1,0 0-1,-11 5 0,11-5 0,0 0 0,-11 8 0,11-8 0,0 0 0,-14 7 0,14-7 0,0 0 0,-14 12 0,14-12 0,-11 7 0,11-7 0,-13 10-1,13-10 1,-14 11-1,14-11 1,-14 10-1,14-10 1,-13 10-1,13-10 0,-11 8 1,11-8-1,-10 9 1,10-9-1,-11 10 1,11-10-1,-11 12 1,11-12-1,-13 15 1,13-15-1,-14 19 1,7-8 0,1-1-1,1 1 1,-2 1 0,2-2-1,0 0 1,5-10-1,-8 14 1,8-14-1,-7 11 0,7-11 0,0 0 1,-7 12-1,7-12 0,-5 14 0,5-14 1,-5 15-1,2-5 0,3-10 1,-5 20-1,1-9 0,2-1 1,2-10-1,-4 16 0,4-16 0,-3 15 0,3-15 0,-5 12 0,5-12 0,-3 13 1,3-13-1,-5 14 1,5-14-1,-3 17 1,3-17 0,-3 17-1,3-17 1,-4 19-2,4-19 2,-3 18-2,1-8 2,0 0-2,2-10 2,-4 16-1,4-16 0,-2 15 1,2-15-1,-4 16 0,4-16 0,-4 17 0,2-7 0,-1-1 1,3-9-1,-6 19 0,4-9 0,2-10 0,-4 18 0,4-18 0,-6 17 0,5-7 0,-1 0 0,0 1 0,-1 0 0,1 3 0,0-2 0,0-1 1,0 0-1,-2-1 0,2 0 0,2-10 0,-4 17 0,2-7 1,2-10-1,-4 19 0,2-7 0,0-1 0,1 1 0,0 0 0,-2 3 0,2-2 0,0 0 0,0 1 0,-1 1 0,2-2 0,0 1 0,-2-2 0,2 1 0,-1-1 0,-1-2 0,2 0 0,0-10 0,-1 18 0,0-8 0,2 0 1,0 1-2,-1-1 2,2 2-1,-1-1 0,0 1 0,1 3 0,-1-3 0,0 2 1,0 0 1,0 1-1,2-2 0,-3 1 0,1 2 1,1-3-1,0 0 1,-1 2-2,4-2 0,-2 1 0,0 0 0,3 2 0,-2-2 0,1 2 0,-1-1 0,1 3 0,0-2 0,-2 0 0,1-2 0,0 3 0,-2-1 0,3-2 0,-2 2 0,0-1 0,0 0 0,3 1 1,-1 2-1,1-2 0,1 2 0,-1 1 0,2 1 1,2-2-1,0 1 0,1 0 0,-1-2 1,3 2-1,0-2 0,0-2 1,1 1-1,2 0 0,-1-2 1,2 2-1,-1-3 1,0 3-1,0-3 1,0 1 0,0-1 0,-4-1 0,3 2-1,-3-4 1,0 2 0,0-5 0,1 2-1,-2-1 0,0 0 1,1-1-1,0 2 0,-1 0 1,-1 0-1,3 1 0,-1 0 0,-1 1 1,0-1-1,0 0 0,-11-10 0,20 15 1,-9-8-1,-11-7 0,17 10 0,-6-7 1,-11-3-1,17 8 0,-7-4 0,-10-4 0,18 11 0,-8-5 0,0-1 0,-10-5 0,16 12 2,-6-6-2,0-2 0,-10-4 0,13 7 0,-13-7 0,17 5 0,-17-5 0,19 5 0,-19-5 0,19 6 0,-6-5 0,-1 4 0,0-3 0,0 2 0,0-1 0,-1 0 0,1-1 0,-2 0 0,0 2 0,-10-4 0,20 3 0,-9-2 0,-1 3 0,1-1 0,4 2 0,-1-2 0,1 3 0,0-2 0,2 2 0,-3-1 0,0-1 0,1-3 0,-5 1 0,3-2 0,-2-1 0,-1 0 0,-10 1 0,20-5 0,-9 4 0,0 1 0,-1 1 0,2 2 0,0 0 0,-1 1 0,2 0 0,0 0 0,-2-1 0,0 0 0,1-2 0,-2-1 0,-10 0 0,18-5 0,-8 3 0,-10 2 0,20-7 0,-10 5 0,-10 2 0,19-5 0,-7 4 0,0-1 0,-2 0 0,3 1 0,-2 0 0,1 0 0,2-2 0,-1-1 0,-3 0 0,1-2 0,3 2 0,-4 1 0,1-3 0,0 2 0,0 0 0,-1 2 0,1-1 0,-1 2 0,-10 1 0,18-6 0,-8 6 0,1-2 0,-2 0 0,1 0 0,0 2 0,1-1 0,-1 0 0,0-2 0,-10 3 0,18-5 0,-8 4 0,0-4 0,0 0 0,-1-1 0,3 1 0,0-1 0,-1-1 0,2 0 0,-3 0 0,2 1 0,-1-2 0,1 1 0,-1 1 0,0-2 0,0 0 0,1 1 0,-1-3 0,1 0 0,1 0 0,-2 0 0,2-1 0,0 0 0,-1 0 0,-1 0 0,1 0 0,0 1 0,-1 0 0,1 0 0,-1 0 0,1-1 0,0 1 0,2-2 0,-2 1 0,1-1 0,0 0 0,2-1 0,-4-1 0,-1 2 0,2-2 0,-2 2 0,0-2 0,0 0 0,1 1 0,-4 1 0,4-1 0,-2-2 0,0 3 0,0-1 0,0 0 0,0-1 0,0-1 0,-1 0 0,0-2 0,0 0 0,1-1 0,-1-2 0,-1 1 0,0 3 0,0 0 0,0 1 0,-1 0 0,-1 1 0,-1 2 0,1 1 0,-1-1 0,1-1 0,-2-1 0,0 1 0,3-1 0,-1-1 0,0-1 0,-3-1 0,1 1 0,1-1 0,-1 0 0,-1 0 0,-1 2 0,0-2 0,0 4 0,2-1-2,-2-1 2,0 0-1,1 1 0,-1-3 0,1 0 1,-1 2 0,-1-3 0,0 2 0,1 0 0,-1 0 0,0 2 0,-1 0 0,0 0 0,1 0 0,0-2 0,-2 0 0,0-2-1,0-1 2,-1-3-1,0 0 0,-1 0 0,-2 2 0,2 2 0,1 1 0,-2 0 0,1 3 0,-2 1 0,2 2 0,0-1 0,1-3 0,-2 0 0,-1 1 0,1-4 0,-2 3 0,-1-3 0,-1-1 0,0 0 0,0 2 0,-1-2 1,0 3-2,1 0 2,0-2-2,2 2 1,-1 1 0,0-1 0,-2 0 0,2 0-1,0 0 2,-3-3-2,1 1 1,-2 1 0,-2-1 0,1-2 0,1 0 0,-2 1 0,-1 1 0,2 0 0,-1 3 0,1-1 0,1 0 0,1 1 0,0 1 0,0-4 0,0 1 0,-2-1 0,0-2 0,0-1 0,-2 1 0,0 1-1,1 0 1,0 2 0,1 3 0,0-2 0,3 2 0,-1 1 0,0 2 0,0-2 0,1 1 0,-2-2 0,-2 1 0,0 0 0,-1 1-1,1 0 1,-1 0-1,0 2 1,-1 0-1,2 0 2,0 1-2,-1 0 1,0-1 0,1 4 0,-3-3 0,1-1-2,-2 0 2,-1 1-1,2 0 1,0 1-1,2 0 1,-2-1 0,0 3 0,4 2 0,0-1 0,-1 0 0,-1 1 0,-2 0 0,-3 1 0,0-1 0,0 0 0,-3 1 0,0 2 1,3-1-1,1 0 0,2-1 0,1 1 0,2 2 0,1-1 0,2-1 0,0 1 0,0 0 0,-2 0 0,2 1 0,0-2-1,-2 2 1,0 2 0,1-1 0,-1 1 0,-1-1 0,1 1 0,1 1 0,0 1 0,1-1 0,1-1 0,-2 1 0,2-1 0,0 1 0,10-3 0,-19 6 0,19-6-1,-17 7 1,7-2 0,10-5 0,-19 11 0,9-5 0,0-1 0,10-5 0,-18 16 1,9-8 0,9-8-1,-17 12 1,17-12-1,-14 12 1,14-12-1,-16 11 1,16-11-1,-15 9-1,15-9 1,-16 11 0,16-11 1,-16 13-1,16-13 1,-18 17-2,18-17 3,-13 15-2,13-15 1,-13 14-1,13-14 0,0 0 0,-14 11 0,14-11 0,0 0 0,-11 6 0,11-6 0,0 0 0,-13 7 0,13-7 0,0 0 0,-14 9 0,14-9-1,0 0 1,-14 8 0,14-8 0,-13 5 0,13-5 0,-9 5 0,9-5 0,0 0 0,-16 8 0,16-8 0,0 0 0,-11 8 0,11-8 0,-10 7 0,10-7-1,-11 10 2,11-10-1,-10 8-1,10-8 1,-13 11 0,13-11 1,-10 11-1,10-11 0,-13 12-1,13-12 1,-12 15 0,12-15 1,-11 10-2,11-10 1,-12 8 0,12-8 0,0 0 0,-11 8 0,11-8 0,0 0 0,-13 7 0,13-7 0,-10 5-1,10-5 1,-12 9 0,12-9 0,0 0 0,-13 11 0,13-11 0,0 0 1,-10 10-1,10-10-1,0 0 2,0 0-1,-12 8 0,12-8 0,0 0-1,0 0 1,-10 6 0,10-6 0,0 0-1,0 0 1,0 0-1,-12 4 0,12-4 1,0 0-1,-12-1 0,12 1 0,-10-3 0,10 3 1,0 0-2,-11-5 1,11 5 0,0 0-1,0 0-2,0 0-4,10 4-24,-10-4-8,12 1 0,-1-1 1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07:47.9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40FF83-6DA5-4A1D-A5F8-97B8916CD950}" emma:medium="tactile" emma:mode="ink">
          <msink:context xmlns:msink="http://schemas.microsoft.com/ink/2010/main" type="inkDrawing" rotatedBoundingBox="6113,7982 6723,7947 6725,7993 6116,8027" shapeName="Other">
            <msink:destinationLink direction="with" ref="{C5476B53-6D01-467E-8C6A-FF3BA6C9E95F}"/>
            <msink:destinationLink direction="with" ref="{7E815EE2-2C30-4121-9F38-D890025A7992}"/>
          </msink:context>
        </emma:interpretation>
      </emma:emma>
    </inkml:annotationXML>
    <inkml:trace contextRef="#ctx0" brushRef="#br0">701 396 43,'0'0'29,"0"0"0,0 0-8,0 0-10,0 0-2,0 0-1,0 0-1,0 0-1,0 0 1,0 0-1,1 11-1,-1-11-1,0 0 0,0 0 0,0 0-1,0 0 0,0 0-1,0 0 1,0 0-1,0 0-1,0 0 1,0 0-1,0 0 0,-11 4 0,11-4 0,0 0 0,-10 8 0,10-8 0,-9 7 0,9-7-1,-13 4 1,13-4-1,-13 4 1,13-4-1,-15 4 1,15-4-1,-16 1 0,16-1 1,-16 2-1,16-2 1,-15 2-1,15-2 1,-13 1-1,13-1 1,-14 2-1,14-2 0,-16 4 1,16-4-1,-15 1 0,15-1 0,-15 1 0,15-1 1,-14 0-1,14 0 0,-10 0 0,10 0 1,-10-1-1,10 1 0,0 0 1,-13 1-1,13-1 0,-13 2 0,13-2 0,-11 2 0,11-2 1,-13 0-1,13 0 0,-13 2 0,13-2 0,-10-3 0,10 3 0,-10 0 0,10 0 0,0 0 0,-12-1 0,12 1 0,0 0 0,-14 1 0,14-1 0,0 0 0,-13-1 0,13 1 0,0 0 0,-12 1 0,12-1 0,-10 1 0,10-1 0,0 0 0,-14 2 0,14-2 0,0 0 0,-16 1 0,16-1 0,0 0 0,-14 0 0,14 0 0,-10-1 0,10 1 0,-13 0 0,13 0 0,-12-2 0,12 2 0,-14 0 0,14 0 0,-13 0 0,13 0 0,-11 0 0,11 0 1,-10 0-1,10 0 0,0 0 0,-13 2 0,13-2 0,0 0 0,-12-2-1,12 2 1,0 0 0,-12-1 0,12 1 0,-12 1 0,12-1 0,-11 2 0,11-2 0,-11-2 0,11 2 0,-11 0 0,11 0 1,0 0-1,-11-2 0,11 2 0,0 0 0,0 0 0,0 0 0,-10-1 0,10 1 0,0 0 0,0 0 0,0 0 0,-10 0 0,10 0 0,0 0 0,0 0 0,0 0 0,0 0-1,0 0 1,0 0-2,0 0 1,0 0-3,0 0-1,0 0-5,0 0-18,0 0-11,0 0 0,0 0 1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07:46.1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476B53-6D01-467E-8C6A-FF3BA6C9E95F}" emma:medium="tactile" emma:mode="ink">
          <msink:context xmlns:msink="http://schemas.microsoft.com/ink/2010/main" type="inkDrawing" rotatedBoundingBox="6776,7470 6860,8383 6819,8387 6734,7474" semanticType="callout" shapeName="Other">
            <msink:sourceLink direction="with" ref="{E640FF83-6DA5-4A1D-A5F8-97B8916CD950}"/>
          </msink:context>
        </emma:interpretation>
      </emma:emma>
    </inkml:annotationXML>
    <inkml:trace contextRef="#ctx0" brushRef="#br0">755-74 18,'0'0'18,"0"0"-3,0 0-6,0 0-3,0 0-4,0 0-1,0 0-2,0 0 0,-10-5 0,10 5 1,0 0-1,0 0 1,0 0 2,0 0 0,0 0 3,0 0-1,0 0 3,0 0 0,-10-1 0,10 1 0,0 0 0,0 0 0,0 0-2,0 0 1,0 0-1,0 0 0,0 0 0,0 0 0,0 0-2,0 0 1,0 0 0,0 0 0,0 0 1,0 0-1,0 0-1,-2 11 1,2-11 0,0 0-1,0 0 0,-3 13 0,3-13-1,-1 11-1,1-11 1,-1 11-2,1-11 2,0 14-2,0-14 1,1 17-1,-1-17 1,0 17 0,0-17 1,2 20-1,-2-20 0,1 19-1,-1-9 1,0-10 0,-1 17-1,2-7 0,-1 1 1,0 0-1,1 0 1,0 3-1,-1-2 1,4 1 0,-2 0-1,0 2 1,1-2-1,0-1 1,-1 1-1,0 0 0,0 1 1,1 1-1,-1-2 0,1 1 0,-1-1 1,-1 1-1,1-1 0,2 1 0,-4-1 0,1-1 0,0-1 0,-1 1 0,1 0 0,0-1 0,0 1 0,-1 2 0,0-1 0,2 0 0,0 1 0,-2 1 0,1-1 0,0 1 0,-1 0 0,1-2 1,0 0-2,0 2 2,0 1-1,2 0 1,-1 0 1,0 1-1,-1 0 1,1 1-1,-1 0 1,0-2-1,0 0 1,-1 0-2,0-2 0,1 2 0,2-3 0,-4-1 0,2-1 0,-1-11 1,2 15-1,-2-15 0,0 0 0,0 0 0,0 0 0,0 0-1,0 0-3,1-26-4,6 13-26,-10-7-5,3 0 1,-1-4-2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10:58.9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C15015-DB5B-47D1-9218-10FECB042436}" emma:medium="tactile" emma:mode="ink">
          <msink:context xmlns:msink="http://schemas.microsoft.com/ink/2010/main" type="inkDrawing" rotatedBoundingBox="7684,5001 9323,9784 5490,11097 3851,6314" semanticType="enclosure" shapeName="Other"/>
        </emma:interpretation>
      </emma:emma>
    </inkml:annotationXML>
    <inkml:trace contextRef="#ctx0" brushRef="#br0">889 875 14,'0'0'22,"0"0"0,0 0-6,0 0-4,0 0-2,0 0-3,0 0 1,0 0-1,0 0-1,0 0 0,0 0-1,-3 10 0,3-10-2,0 0 0,0 0 0,0 0-1,0 0 1,0 0-1,0 0 1,0 0 1,0 0-1,-10 13 2,10-13-2,-5 10 0,5-10 0,-9 12 0,9-12-1,-9 17 0,9-17-1,-12 16 1,12-16 0,-14 20 0,6-10 0,3 2-1,-3-1 1,2 0 0,0-1-1,-1 3 0,-1-3 0,3 1 0,-3 0 0,0 3 0,0-2 0,0 2 0,0-1 0,-1 2 0,1-2-1,0 2 1,-2-2 0,2 0 0,-1-1-1,1 1 1,-5-1 0,2 0-1,0 0 1,0 0-1,1 1 1,1-1-1,0 1 1,0-2-1,3 0 0,0 2 0,-1 0 1,1 2-1,-2-2 0,0 4 0,-1-2 0,2 0 2,-2 1-2,0-2 1,0-1-1,0 1 1,0-2-1,2-1 0,0 0 2,-1 0-3,1 0 2,-1 1-2,1 0 3,0-1-3,-1 1 2,0 0-1,0-1 0,1 2 1,-1-2-1,0 0 0,0 0 0,0 0 0,-1 1 0,0 1 0,0 0 0,2 3 1,-3-1-1,0-1 0,1 1 0,-1-1 0,1 0 0,2-1 0,-3-2 0,2-2 0,-1 1 0,2 0 1,7-10-1,-15 18 0,15-18 0,-13 19 0,6-8 0,1 0 0,-1 1 0,0 1 0,1 1 0,-1 2 0,-2 0 0,0 0 0,1-2 0,-1 0 0,0 0 0,1-3 0,1-1 0,7-10 0,-13 17 0,13-17 0,-7 15 0,7-15 1,-7 16-1,5-5 0,-1 1 0,0 0 1,2 2-1,-1-1 0,1 1 1,-1-2-1,1 3 0,-2-3 0,1-1 1,-1 1-2,1 0 2,0-2-1,-2 0 0,2 1-1,-1-1 1,3-10 0,-4 16 0,4-16 0,-4 15 0,4-15 0,-4 14 0,4-14 0,-4 12 0,4-12 0,-3 15 0,3-15 0,-3 16 0,3-16 0,-3 19 0,2-9 0,1-10 0,-2 18 0,2-18 0,-2 17 0,2-17 0,-1 14 0,1-14 0,-1 16 0,1-16 0,0 19 0,-1-7 0,0-1 0,1 1 0,-2 1 0,1 0 0,0 1 0,-1 0 0,0-1 0,0 0 0,-1-1 0,0-1 0,1 2 0,-1-2-1,-1-1 1,4-10 0,-3 17 0,3-17 0,-2 17 0,2-17 0,-1 16 1,1-16-1,-1 19 0,1-9 0,1 0 0,-1 0 0,0-10 0,1 17 0,-1-17 0,1 18 0,-1-18 0,1 14 0,-1-14 0,0 15 0,0-15 0,1 14 0,-1-4 0,0-10 0,1 16-1,-1-6 1,0-10 1,1 18 0,-1-18 0,1 18 1,-1-18-2,1 13 2,-1-13-1,4 10 0,-4-10-1,4 12 0,-4-12 0,9 11 0,-9-11 0,10 14-1,-10-14 1,10 14 0,-10-14 0,11 11 0,-11-11 0,9 11 0,-9-11 0,9 11 0,-9-11 0,9 15 0,-9-15 0,10 18-1,-4-7 1,-1-1 0,1 0 0,-2-1 0,1 1 0,-5-10 0,6 18 0,-2-8 0,-4-10 0,4 16 0,-2-6 0,-2-10 0,5 18 0,-3-8 0,-2-10 0,5 14 0,-5-14 0,6 16 1,-6-16-1,5 13 1,-5-13-1,6 14 0,-4-4 0,0 0 1,-2-10-1,6 20 0,-3-9 0,0 1 0,1 0 0,-1 0 0,1 2 0,0-1 1,0 0-1,0-1 0,0 0 0,0 0 0,2 1 0,-2-1 0,1 0 1,0-1-1,1 1 0,-1 0 0,1 1 0,0 1 0,2-1 0,-2 0 1,2 1-2,-1 1 2,0-1 0,1-1 0,-2 2-1,1-2 1,-4-1 0,5 0-1,-4-1 1,0 0-1,0 0 0,-1 0 0,3-1 1,-2 1-1,1 0 0,-1 0 0,0-1 0,2 1 0,-2 0 0,2 0 0,-1 0 0,1 0 0,-2 1 0,2-1 0,0 1 0,0 0 0,0-1 1,0 0-1,0 0 0,1-2 0,0 3 0,0 0 0,1 1 0,1 1 0,0 2 0,0-1 0,0 1 0,1 0 0,0 1 0,-1-1 1,1 0-1,1 0 0,-1 0 2,0 0-2,0 1 0,1-1 0,1 0 0,0 0 0,1 2-2,-1-1 2,1 0 0,-1-1-1,2 3 1,-2 1 0,0-1 1,0 1-1,-1-3 2,2 2-2,-2 0 0,0-1 0,0-1 0,0 1 0,1-1 0,-1 1 0,1 1 0,-1-1 0,0 0 0,0 0 0,1-2 0,-2 1 0,1-2 0,0 0 0,-2-2 0,1-1 0,2 0 0,0 1 0,-2 0 0,1 1 0,1 0 0,0 1 0,-2 1 0,3 2 0,-3-3 0,-2 2 0,3-2 0,0 0 0,-3-1 0,2-1 0,1 0 0,-1-1 0,1 0 0,0-1 0,0 1 0,-1-2 0,2 3 0,-2-4 0,1 2 0,-1 0 0,1 1 0,0-3 0,-1 2 0,0-1 0,0-2 0,-1 3 0,1-3 0,1 0 0,-1 0 0,0-1 0,3 1 0,0-2 0,-1 1 0,1-2 0,4 3 0,-1-1 0,1 1 0,0-2 0,0 3 0,-1-1 0,1 0 0,-1 0 0,-4 0 0,2 0 0,1-2 0,-1 2 0,0-3 0,1 2 0,1 0 0,-2-2 0,2 1 0,2 0 0,-1 0 0,-1-1 0,4 0 0,0-1 0,-4-1 0,3 1 0,-2-2 0,-4-1 0,1 0 0,-2-1 0,-12 0 0,17 2 0,-6 0 0,-11-2 0,16 3 0,-6-1 0,1 1 0,0 2 0,2-1 0,3 2 0,0 1 0,1 2 0,3 1 0,0 1 0,0-1 0,-2 1 0,1-1 0,-1 0 0,-2-3 0,0-1 0,-3 0 0,-1-3 0,-1 3 0,1-4 0,-12-2 0,16 3 0,-16-3 0,16 1 0,-16-1 0,16-2 0,-16 2 0,16-1 0,-6-1 0,1 1 0,-1-3 0,1 3 0,2-1 0,1 0 0,-1-2 0,1 1 0,2 0 0,-2-1 0,0 2 0,2 0 0,-3 1 0,1-1 0,3 2 0,-1-2 0,-2 0 0,0-2 0,5 1 0,0-3 0,1 0 0,2-3 0,-3 0 0,1 1 0,3-1 0,0 1 0,-4 0 0,-1 1 0,0 1 0,0 0 0,0 0 0,-2-1 0,3 0 0,0 1 0,0-2 0,4 1 0,-5 0 0,2-1 0,1 0 0,1 2 0,-2-2 0,0 1 0,1 1 0,-1-1 0,2 0 0,1 1 0,-2 0 0,0 1 0,3-2 0,-2 1 0,-2-1 0,2-1 0,-3 2 0,-1-1 0,2-1 0,-1 3 0,-4-1 0,2 2 0,2-1 0,-3 2 0,2-1 0,-2 0 0,2 1 0,0-1 0,-2-2 0,2 1 0,-3-2 0,0-1 0,3 1 0,-3-2 0,1 2 0,0-3 0,0 1 0,1-1 0,-1-1 0,2 3 0,-5-3 0,6 1 0,-4-2 0,2 1 0,-2 1 0,1-1 0,0 1 0,1 0 0,-1-1 0,1 0 0,2 1 0,-1 0 0,3-2 0,1 0 0,-1-2 0,2 0 0,2 0 0,-3-2 0,-2 1 0,-1 1 0,-1-2 0,-1 3 0,-1 0 0,-2-2 0,1 3 0,-3-1 0,2-1 0,1-2 0,-3 2 0,0-3 0,1 2 0,-1-1 0,0 0 0,-1 2 0,-1-2 0,0 3 0,1 0 0,-1 1 0,-2-1 0,0 2 0,1 0 0,0 1 0,0 1 0,0-5 0,1 4 0,-1-1 0,-1 0 0,2-1 0,-4 0 0,3 0 0,-3 0 0,2 2 0,-2-3 0,0 2 0,1-1 0,-1 1 0,1-1 0,1 0 0,-2 1 0,0 0 0,1 0 0,-1 1 0,0 0 0,-6 10 0,11-17 0,-11 17 0,10-17 0,-7 7 0,1 0 0,-2 1 0,3-4 0,-1 0 0,-1 0 0,0-1 0,1 0 0,0 1 0,-2 0 0,2 2 0,-2-1 0,1 2 0,1-1 0,-1 1 0,-1 0 0,2 0 0,-1-1 0,-1-1 0,2 2 0,-2-3 0,0 1 0,-2-1 0,2 0 0,-1 0 0,-1 1 0,1 0 0,-1 0 0,2 1 0,-4 0 0,4 0 0,-2 0 0,0 1 0,0-3 0,1 4 0,-2-2 0,-1 1 0,2 0 0,0 10 0,-1-18 0,0 8 0,1 10-2,-1-15 2,1 15-1,-1-18 1,1 18-1,-2-19 0,1 9 1,0 0-1,0-2 2,-2 1-1,2 0 0,-1-1 0,0-1 1,0 1-1,-1 0 0,1 1 0,0 1 0,0 0-1,2 10 1,-5-16 0,5 16 0,-3-12 0,3 12 0,-3-13 0,3 13 0,-2-15 0,2 15 0,-4-20 0,2 10 0,-1-2 0,1 1 0,-1 1 0,0-1 0,0 0 0,2 0 0,-3-1 0,1-1 0,1 2 0,0-2 0,-2 1 0,2 0 0,0 0 0,-1 0 0,-1 2 0,2-1 0,-1-1 0,-1 1 0,2-4 0,-2 1 0,1-2 0,-2-1 0,2-1 0,-2 1 0,1-2 0,1 1 0,-1 2 0,0 0 0,2 2-2,0 2 2,-2-1-1,2-1 1,0 0-1,0 0 0,-2-2 0,2-1 0,-1 0 1,-1-1 0,1 2 0,0-2 0,0 3 0,-1-1 0,1 2 0,0 0 0,-2-1 0,1-2 0,-3-2 0,3 0 0,-3-4 0,-1-1 1,-1-2-1,0-1 0,0-1 0,0 3 0,2 1 1,0-1-1,1 3 0,1 3-1,-1-2 1,2 1 0,-2 0 1,1-1-1,-2-1-1,-1 0 2,1 1-2,-1 0 2,1-1-1,0 3-1,-1 0 1,2 2 0,1 0 0,-1 1-1,1-1 1,-1 2-1,1-1 1,-1 0 0,0-2 0,-3-1 0,0 1 0,0-2 0,-1-1 0,0-1 0,-1 1 0,2 1 1,-3 1-1,4 3 0,0-3 0,0 5 0,1-1 0,0 1 0,1 0 0,-2-3 0,0 1 0,-1-3 0,-3 0 0,1-2 1,-2-3-1,1 1 0,-4 0 0,2-2 0,2 3 0,-3 1 0,3 3-1,1 0 2,0 4-1,1-1 0,1 0-1,2 1 1,-2-1 0,1-1-1,-1-1 1,-1 1-2,2-3 2,-2 0-1,0 3 2,0-2-2,1 1 1,-1 1 0,1 1 0,0-1 0,1 0 1,-1 0-2,-1 0 1,0 0 0,0 1 0,1-1 0,-3 1 0,3-1 0,-3 1 0,1 0 0,1-1 0,-2 2 1,1 1-1,0-4 0,2 2 0,-3 0 0,3 1 1,-1 0-1,3 0 0,-1 1 0,-1-1 0,0 2 0,2-2 0,0 1 1,0-1-2,0 1 1,-2-2 0,0-1 0,0 1 0,-1 0 0,1-2-1,-2 5 1,3-1-1,-1 3 0,2-1 0,7 11 1,-13-16 0,13 16-1,-11-17 1,5 6 0,-4 1 0,3-3-1,-4 1 1,0-3 0,0 1 0,-3 1 0,1 1 0,2-1 1,0 0-2,-1 2 2,1 0-1,1 1 0,-1-1 0,0-1 0,0-3 0,-2 1-1,-2-3 2,1-3-1,0 0 0,-4 0 0,3 2 0,-1 0 0,3 2 0,0 1 1,2 2-1,11 13 0,-18-18 0,18 18 0,-12-19-1,12 19 1,-15-20 0,7 8 0,-1-2 0,-2 1 0,1-1 0,0 2 0,-3 2 0,4-1 0,-2 1 0,0 2 1,0 0-1,1 0 0,0 0 0,-2-1 1,1-2-1,-2 0 0,1 0-1,-2 0 2,1-1-3,0 2 3,0-1-2,2 3 1,1-1-2,-2 0 2,1 1 0,1-2-1,-2 0 2,0 0-3,-2 0 2,0-1 0,-1 3 0,2-1 0,1 4-1,0 0 1,2 2 0,10 3 0,-15-2 0,15 2 0,-13-1 0,13 1 0,-16 1 0,6-2 0,-1 1 0,-1-1 0,-1 1 0,1 0 0,-2 1 0,0-1 0,3 0 0,1 2 0,0-1 0,10-1 1,-16 3-1,16-3-1,-18 7 2,18-7-1,-15 4-1,15-4 1,-17 7 0,17-7 0,-19 8 0,19-8 0,-16 8 0,16-8 0,-17 12 0,17-12 0,-14 12 0,14-12 0,-14 14 0,14-14 1,-12 13 0,12-13-1,-15 11 0,15-11 1,-13 11-1,13-11 1,-14 7-1,14-7-1,-15 8 1,15-8 0,-13 6 0,13-6 0,-19 7 1,8-4-1,0 2 1,0-2-1,0 0 1,0 2-2,-1-2 3,2 0-2,10-3 0,-15 7 0,15-7 0,-16 7 0,16-7 0,-14 7 0,14-7 0,-15 11 0,5-4 0,10-7 0,-17 13 0,6-6 0,-1-1 0,1 2 0,0 0 0,-1-3 0,1 1 0,-3 0 0,1 0 0,2-1 0,1 0 0,-3 1 0,-1 0 0,2-1 0,-3 1 0,-1 1 1,0-2-2,0 3 2,-3 0-1,2-2 0,2 1 0,-3-1 0,2 2 0,2-2 1,-1 1-2,0 0 2,0-2-1,3 2 0,-1 2 0,0 0 0,2-3-1,-1 5 1,0-1 0,1 0 0,0 2 0,-2-2 0,2 2 0,0-1 0,-1 2 0,1-4 0,0 2 0,0 2 0,-3-1 0,4 0 0,-3-1 0,-2 0 0,1 1 1,2-1-1,-1-1 0,-1-1 0,3 1 0,-3-1 0,3 2 0,1-3 0,0 1-1,0 0 1,-1 1 0,1 0 0,10-10 0,-15 20 0,5-13 0,4 4 0,-1 0 0,0-1 0,1 0 0,-1 0 0,-2 1 0,9-11 0,-14 19 1,4-11-1,10-8 1,-16 15-1,16-15 1,-14 15 0,14-15 0,-9 12-1,9-12 0,0 0 0,-10 14 0,10-14 0,0 0 0,-8 13 0,8-13 0,0 0 0,-12 12 0,12-12 0,0 0 0,-11 11 0,11-11-1,0 0 1,-12 11 0,12-11 0,0 0 0,-12 11 0,12-11 0,0 0 0,-13 11 0,13-11 0,0 0 0,-14 9 0,14-9 0,0 0 0,-12 9 1,12-9-1,0 0 0,-13 10 0,13-10 0,0 0 0,-11 8 0,11-8 0,0 0 0,-10 7 0,10-7 0,0 0 0,0 0 0,-9 10 0,9-10 0,0 0 0,0 0 0,0 0 0,-10 9 0,10-9 0,0 0 0,0 0 0,0 0 0,0 0 0,0 0 0,0 0 0,0 0 0,0 0-1,0 0-1,0 0-3,22-3-14,-19-7-21,12 2-2,-2-5 1,4 3-1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07:44.3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815EE2-2C30-4121-9F38-D890025A7992}" emma:medium="tactile" emma:mode="ink">
          <msink:context xmlns:msink="http://schemas.microsoft.com/ink/2010/main" type="inkDrawing" rotatedBoundingBox="6051,7538 6156,8447 6128,8450 6022,7542" semanticType="callout" shapeName="Other">
            <msink:sourceLink direction="with" ref="{E640FF83-6DA5-4A1D-A5F8-97B8916CD950}"/>
            <msink:sourceLink direction="with" ref="{2E8126DF-AFFE-446E-8A4F-8B1960E62471}"/>
          </msink:context>
        </emma:interpretation>
      </emma:emma>
    </inkml:annotationXML>
    <inkml:trace contextRef="#ctx0" brushRef="#br0">481 868 19,'0'0'20,"10"3"-5,-10-3-4,0 0-2,0 0-1,0 0 0,0 0-1,0 0 0,0 0 1,0 0 0,0 0-1,0 0 1,0 0-4,0 0 2,0 0-3,0 0 1,0 0-2,0 0 0,0 0-1,0 0 0,0 0 1,0 0-1,0 0 0,0 0-1,0 0 1,0 0 0,0 0 0,0 0 0,0 0 0,0 0 0,0 0 1,0 0-1,0 0 0,0 0-1,0 0 1,0 0 0,0 0 0,0 0 0,0 0 0,0 0-1,0 0 1,0 0 0,2 10 0,-2-10 0,0 0 0,3 10 1,-3-10-1,1 10 1,-1-10-1,2 12 1,-2-12-1,2 14 0,-2-14 1,0 14-1,0-14 0,3 14 0,-3-14 0,1 13 1,-1-13-1,3 16 0,-3-16 0,2 14 0,-1-4 0,-1-10 0,3 19 0,0-9 0,-2 2 0,0-1 0,2 3 0,-2-2 0,1 0 0,-1-2-1,2 3 1,-4-2-1,3-2 1,-2-9-1,2 19 1,-2-19-1,2 20 0,-1-9 1,0 1-1,0 0 0,1 0 0,-2 3 0,2-2 1,-1 0-1,-1 0 0,1 1 0,0-3 0,1 0 0,-2-1 1,1 0-1,-1-10 0,3 18 0,-2-8 0,0 0 0,1 1 0,-2 0 0,3 1 1,-1-2-1,0 1 0,-1 0 0,-1-11 0,4 19 0,-4-19 0,3 19 1,0-7-1,-2 1 2,1 0-1,0 1 1,0 0-1,-1 1 2,2 0-2,-1 0 1,-2-3-1,0 0-1,1 2 1,-1-2-1,0 1 0,1-2 0,-1 2 1,-1-1-1,1 1 0,1-2 0,-2-2 1,1-9-1,0 18 0,0-18 0,0 14 1,0-14-1,1 11 0,-1-11 0,0 0 0,2 11 0,-2-11 0,0 0 0,0 0 0,0 0-1,0 0-1,0 0-1,0 0-5,0 0-14,8-18-18,-5 8 2,-2-6-1,6 0-1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12:10.7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40B8A8-5C38-4893-B773-DD525C81FBBB}" emma:medium="tactile" emma:mode="ink">
          <msink:context xmlns:msink="http://schemas.microsoft.com/ink/2010/main" type="inkDrawing" rotatedBoundingBox="6052,2986 12060,7727 7741,13200 1733,8458" semanticType="enclosure" shapeName="Other"/>
        </emma:interpretation>
      </emma:emma>
    </inkml:annotationXML>
    <inkml:trace contextRef="#ctx0" brushRef="#br0">1860 1506 32,'0'0'26,"0"0"3,0 0-10,0 0-9,0 0-1,0 0-1,0 0-1,-10-9-1,10 9 1,0 0-2,0 0 0,0 0 0,0 0 1,0 0-1,0 0-2,0 0 0,0 0 1,0 0-2,0 0 1,0 0-1,0 0 0,0 0 0,0 0-1,0 0 1,0 0-2,0 0 2,0 0-2,-10 6 1,10-6-1,0 0 1,-6 13-1,6-13 1,0 0-1,-11 10 1,11-10-1,0 0 0,-6 12 1,6-12-1,0 0 1,-8 13-1,8-13 1,-8 12-1,8-12 0,-9 11 1,9-11-1,-12 14 0,12-14 0,-12 11 1,12-11-1,-10 13 0,10-13 1,-12 11-1,12-11 0,-10 11 1,10-11-1,-10 15 0,10-15 1,-11 14-1,11-14 0,-10 19 0,10-19 1,-11 15-1,7-5 0,4-10 0,-11 17 1,11-17-1,-12 18 0,12-18 0,-11 15 1,11-15-1,-11 13 0,11-13 0,-11 13 0,11-13 0,-10 13 1,10-13-1,-9 11 0,9-11 1,-10 12-1,10-12 0,-11 12 0,11-12 0,-11 14 0,11-14 0,-12 15 0,12-15 1,-12 15-1,12-15 0,-13 14 0,6-4 0,7-10 1,-16 15-1,16-15 1,-14 18-1,14-18 0,-13 16 1,13-16-2,-12 14 2,12-14-2,-16 13 3,16-13-4,-13 11 3,13-11 0,-14 11-1,14-11 0,-17 8 0,17-8 0,-12 10 0,12-10 1,-15 11-1,15-11 0,-14 11 0,14-11-1,-15 17 2,15-17-1,-19 17 0,12-7 0,-2 0 0,-1 0 0,-1 0 0,1 0 0,0-1-1,0 2 1,1-1 0,-1 0 0,-1 1 0,0 2 0,1 0 0,-2-2 0,1 1 0,0-1 0,-2 1 0,0 0 0,3 2 0,-3-3 0,0-1 0,2 4 0,-1-1 0,0 0 0,0 1 0,0-2 0,0 0 0,0 1 0,-2-1 0,2-2 0,0 0 0,0 2 0,0-1 0,0-1 0,-1 0 0,0 2 0,0 0 0,0 2 0,-1-1 0,-1 0 0,1 1 0,-1 5 0,0 0 1,2-2 0,-1 0-1,-1 1 1,0-1 0,-2-1 0,2-1-1,2-4 1,-3 0 0,2 0-1,0 1 1,0 0-1,3-1 1,0 4-2,1-2 2,-1 1 0,0 1-2,1 0 1,2-1 0,-3 1 1,2-2-1,0-1 0,1-1 0,2 1 0,0 0 0,-2-2 0,2 1 0,0 0 0,1 0 0,-2 2 0,1-1 0,-1 0 0,0 0 0,1 1 0,0-1 0,0 0 0,-2-1 0,1 2 0,2-2 0,-2 0 0,0-1 0,2-1 0,-1 3 0,0-3 0,0 2 0,1-1 0,-1 0 0,1 0 0,1 0 0,4-10 0,-11 18 0,11-18 0,-7 17 0,7-17 0,-8 18 0,6-7 0,2-11 0,-10 21 0,5-9 0,1-2 1,-1 1-1,0-1 1,1 0-1,4-10 1,-8 14-1,8-14 0,-9 10 0,9-10 0,-5 10 0,5-10 0,-8 11 0,8-11-1,-4 13 2,4-13-2,-8 17 2,8-17-2,-7 18 2,7-18-1,-6 19 1,3-9-1,3-10 0,-6 19 0,2-8 0,1-1 0,-1 1 0,0 2 0,0-1-1,0 2 1,-1 1 0,0 0 0,-1 0 0,1 1 0,0 0 0,0-3 0,0 0-1,2-1 1,0 0 0,-1-2 0,2 1 0,2-11 0,-5 19 0,1-9 0,2 0 0,-1 1 0,0-1 0,-1 2 0,1-1 0,-1 0 0,0 0 0,1-1 0,0 1 0,-2 0 0,2 0 0,3-11 0,-8 18 0,8-18 0,-4 15 0,4-15 0,-6 10 0,6-10 0,0 0 0,-4 13 0,4-13-1,0 0 2,-5 15-2,5-15 1,-4 13 0,4-13 0,-5 12 0,5-12 0,-5 11 0,5-11 0,-5 11 0,5-11 0,0 0 0,-6 13 0,6-13 0,-3 10 0,3-10 0,-2 10 0,2-10 1,-4 12-1,4-12 0,-3 15 0,3-15 0,-4 19 0,1-9 0,1 1 0,-1-1 1,1 1-1,-1 2 1,-1-4-1,4-9 1,-7 19-1,7-19 1,-6 18-1,6-18 0,-6 17 0,6-17 0,-6 15 0,6-15 0,-3 11 1,3-11-1,-4 10 0,4-10 0,0 0 0,-5 11 0,5-11 1,0 0-1,0 0 0,0 0 0,-6 10 0,6-10 0,0 0 0,0 0 0,0 0 0,-8 10 0,8-10 0,0 0 0,-5 12 1,5-12-1,-3 11 0,3-11 0,-6 12 0,6-12 0,-7 10 0,7-10 0,-3 10 0,3-10 0,0 0 0,-4 11 0,4-11 0,0 0 0,-4 13 0,4-13 0,-2 11 0,2-11 0,-3 12 0,3-12 0,-3 13 0,3-13 0,-4 11 0,4-11 0,0 0-1,-1 14 1,1-14 0,0 0 0,-2 12 0,2-12 0,-1 11 0,1-11 0,-5 14 0,5-14 0,-3 18 0,2-8 0,1-10 0,-3 13 0,3-13 0,0 13 0,0-13 0,0 0 0,0 10 0,0-10 0,0 0 0,1 13 0,-1-13 0,1 11 0,-1-11 0,3 15 0,-3-15 1,2 12-1,-2-12 0,4 10 0,-4-10 0,0 0 0,0 0 0,0 0 0,5 10 0,-5-10 0,0 0 0,0 0 0,7 10 1,-7-10-2,0 0 2,6 14-1,-6-14 0,5 11-1,-5-11 1,9 12 0,-9-12 0,5 11 0,-5-11 0,8 13 0,-8-13 0,10 13-1,-10-13 1,6 16 0,-6-16 0,9 16 0,-9-16-1,8 13 1,-8-13 0,4 11 0,-4-11 0,0 0 0,0 0 0,9 11 0,-9-11 0,0 0 1,0 0-1,0 0-1,7 11 1,-7-11 0,0 0 1,0 0-1,0 0-1,0 0 2,11 11-1,-11-11 0,0 0 0,0 0 0,13 14-1,-13-14 1,10 14 0,-4-4 0,0 0 0,1 1 0,-1 0-1,2 0 2,0-1-1,-8-10 0,17 19 0,-7-10 0,0-2 0,0 1 0,1 0 0,1 0 0,-2-1 1,0 0-2,1 1 1,-11-8 0,18 14 1,-8-6-1,-10-8 0,15 14 0,-15-14 0,16 17 0,-16-17 0,14 15 0,-14-15 0,15 17 0,-15-17 0,13 16 0,-13-16 0,13 14 0,-13-14 0,11 16 0,-11-16 0,6 14 0,-6-14 0,11 16 0,-11-16 0,10 15 0,-10-15 0,15 14 0,-15-14 0,18 14 0,-18-14 0,18 10 0,-8-7 0,-10-3 1,17 9-1,-17-9 0,16 6 0,-16-6 0,13 9 0,-13-9 0,14 10 0,-14-10 0,12 10 0,-12-10 0,13 12 0,-13-12 0,14 12 0,-14-12 0,17 11 0,-17-11 0,16 11 0,-16-11 0,18 12 0,-18-12 0,16 10 0,-16-10 0,16 9 0,-16-9 0,14 10 0,-14-10 0,13 8 0,-13-8 0,14 7 0,-14-7 0,13 7 0,-13-7 0,14 7 0,-14-7 0,16 6 0,-16-6 0,15 10 0,-15-10-1,16 12 2,-16-12-2,15 12 1,-15-12 0,14 14 0,-14-14 0,17 14 0,-17-14 0,19 13 0,-19-13 0,18 15 0,-8-8 0,1 1 0,-1-1 0,0 0 0,1 0 1,-1 0-1,0-2 0,1 1 0,0-1 0,0 5-1,0-1 1,1 1 0,-1 0 0,0 1 0,1 1 0,-1 0 0,-2 0 1,2-3-1,-1 1 1,-10-10-1,18 19 0,-18-19 0,13 17 0,-13-17 0,14 18 0,-14-18 0,16 18 0,-6-9 0,-1 1 0,2-1 0,0 1 0,1 0 0,-1-2 0,-1 1 0,-10-9 0,17 13 0,-17-13 0,16 9 1,-16-9-1,12 5 0,-12-5 0,13 6 0,-13-6 0,11 6 0,-11-6 0,10 10 0,-10-10 0,11 13 0,-11-13 0,11 14 0,-11-14 0,11 13 0,-11-13 0,12 10 0,-12-10 0,12 9 0,-12-9 0,14 10 0,-14-10 0,13 15 0,-13-15 0,15 18 0,-6-8 0,0-1 0,-1 2 0,3-1 1,-1-1-1,-1 0 0,3-2 0,-3 0 0,2 2-1,-11-9 1,21 16 0,-12-6 0,1-1 0,1 4 0,0 1 0,-1 0 0,1 1 0,-1-1 0,-1-1 0,0-1 0,0-1 0,-1-1 0,1 0 0,-9-10 0,18 16 0,-18-16 0,19 17 0,-10-6 1,1 1-2,1 0 1,-1 1 0,1-1 0,0-1 0,0 1 0,-1-1 0,1-3-1,-1-1 2,2 1-2,1 0 1,-13-8 0,18 14 0,-7-6 0,0-2 0,1 3 0,-1-1 0,-1 1 1,1 0-1,3 1 0,-1-1 0,0 1 0,0 0 0,1 0 0,0 0 0,-1-1 0,1 0 0,0-2 0,-1 1 0,0 1 0,0-1 0,0-1 0,-1 2 0,-1 1 1,0-1-1,0 1 0,-1-1 0,-10-9 0,17 17 0,-17-17 0,16 19 0,-6-10 0,-10-9 0,17 18 0,-17-18 0,18 15 0,-8-8 0,-10-7 0,19 12 0,-19-12 0,17 13 0,-17-13 0,18 14 0,-18-14 0,17 17 0,-7-8 0,0 0 0,0-2 0,1 1 0,0-1 0,-1 0 0,1 0 0,1 1 0,0-1 0,1 1 0,1 0 0,-1 2 0,2 0 0,-1 0 0,2 1 0,-1-2 0,1 1 0,1-1 0,-4 0 0,1-2 0,1 0 0,0 0 0,-2 0 0,3-1 0,-3 2 0,0 0 0,2 0 0,-1 1 0,-1 0 0,-1 0 0,3 3-1,-4-3 1,2 2-1,-2-1 1,1 0-1,0 0 1,-1-2-1,0 2 1,-1-2 0,2 1 0,-2-1 0,1 0 0,-1 0 0,1 0 0,0 0 0,-1-2 0,1 1 0,-1-2 0,1 1 0,-1-1 0,0 0 0,0-1 0,-10-4 0,19 10 0,-19-10 0,18 10 0,-18-10 0,17 9 0,-17-9 0,15 10 0,-15-10 0,13 6 0,-13-6 0,10 5 0,-10-5 0,10 4 0,-10-4 0,0 0 0,11 6 0,-11-6 0,0 0 0,14 10 0,-14-10 0,9 11 0,-9-11 0,13 11 0,-13-11 0,11 11 0,-11-11 0,13 10 0,-13-10 0,11 7 0,-11-7 0,13 9 0,-13-9 0,16 10 0,-16-10 0,13 12 0,-13-12 0,16 16 0,-16-16 0,17 14 0,-17-14 0,16 13 0,-16-13 0,18 10 0,-18-10 0,15 10 0,-15-10 0,16 8 0,-16-8 0,11 8 0,-11-8 1,11 7-1,-11-7 0,0 0 0,14 10-1,-14-10 1,0 0 0,15 7 0,-15-7 0,0 0 0,15 9 0,-15-9 0,10 6 0,-10-6 0,13 7 0,-13-7 0,12 6 0,-12-6 0,12 8 0,-12-8 0,11 7 0,-11-7 0,10 5 0,-10-5 0,13 7 0,-13-7 0,11 7 0,-11-7 0,12 7 0,-12-7 0,12 9 0,-12-9 0,12 9 0,-12-9 0,11 8 1,-11-8-1,11 6 0,-11-6 0,12 8 0,-12-8 0,11 8 0,-11-8 0,13 8 0,-13-8 0,15 10 0,-15-10 0,16 10 0,-16-10 0,17 10 0,-17-10 0,20 10 0,-10-4 0,2-1 0,-1 0 0,1 0 0,1-1 0,-2 1-1,1-1 1,-2 2 0,1-2 0,-11-4 0,20 8 0,-10-5 0,0 1 0,1-1 0,1-1 0,-2 0 0,1 0 0,0 1 0,-1-2 0,0 1-1,1-1 1,-11-1 0,17 3 0,-7 0 0,0-2 0,-10-1 0,15 3 0,-15-3 0,15 4 0,-15-4 0,14 5 1,-14-5-1,14 4 0,-14-4 0,19 6 1,-19-6-1,18 6 1,-7-1-1,1-1 0,-1 2 0,0-2 0,3 3 0,-3-1 0,1 0 0,1 0 0,-2 1-1,0-1 2,1-3-2,0 2 1,-12-5 0,18 7 0,-8-4 0,-10-3 0,17 5-1,-7-2 1,-10-3 0,18 6 0,-8-4 1,0 1-1,-10-3 0,15 4 0,-15-4 0,19 5 0,-19-5 0,15 3-1,-15-3 1,15 4 0,-15-4 0,17 3 0,-7-2 0,-10-1 0,19 4 0,-7-3 0,-2 2 0,1-2 0,0 0 0,1 0 0,-12-1 0,22 2 0,-11-2 0,-1 1 0,2-1 0,1 1 0,-2 0 0,1-1 0,2 3 0,-2-2 0,1 1 0,2 0 0,-1 0 0,0 1 0,2-1 0,0 0 0,0 0 0,-1-1 0,2 2 0,-1-2 0,0 1 0,1-1 0,-2 1 0,-1 0 0,3 1 0,-1-1 0,-3 0 0,3 0 0,-1-1 0,1 0 0,-1 0 0,-1-1-1,1 0 2,-1 0-1,0 2 0,1-2 0,-3 1 0,-1 1 0,2-1 0,-1 1 0,-1-1 0,1 0 0,-1 2 0,2-2 0,3 1 0,-4-1 0,3 1 0,-1-1 0,-1 2 0,3-1 0,-3 0 0,0 0 0,-3 0 0,3 1 0,-3-1 0,1 0 0,0 0 0,-11-2 0,20 5 1,-9-3-1,-11-2 0,16 4 0,-6-2 0,0 1 0,-10-3 0,19 2 0,-9 0 0,-10-2 0,19 2 0,-9-1 0,0 2 0,-10-3 1,21 3-1,-10-1 0,0 0 1,1 0-1,1 2 1,-2-2-1,2 0 1,0 0-1,-3 2 0,1-2 0,1 0 0,0 0 0,-12-2 1,19 5-2,-8-2 2,-1 0-2,5 0 1,-4-1 0,2 1 0,0-1 0,1 0 0,1 1 0,-3-1 0,1-1 0,0 2 0,1-2 0,-1 2 0,-1-1 0,-1-1 0,0 1 0,2-1 0,-1 0 0,-1 0 0,0-1 0,2 1 0,-1 1 0,-1-2 0,0 1-1,-1-1 1,-10 0 0,18 0 0,-8 0 0,-10 0 0,17-3 0,-17 3 0,19-4 0,-19 4-1,18-5 1,-7 1 0,0 1 0,0-1 0,2-1 0,-2 2 0,0 0 0,2-1 0,-1 1 0,-1 1 0,-1-1 0,2 1 0,-2 0 0,0 1 0,0-1 0,0 1 0,-10 1 0,17-4 0,-7 3 0,-10 1 0,19-4 0,-7 3 0,0-1 1,-2-1-1,3 1 0,-3 1 0,1 0 0,0-1 0,0 1 0,-11 1 0,16-3 0,-5 2-1,-11 1 1,16-3 0,-16 3 0,19-3 0,-19 3 0,19-5 0,-9 3 0,-10 2 0,17-5 0,-7 2 0,0 1 0,-10 2 0,17-4 0,-17 4 0,17-6 0,-17 6 0,17-5 0,-17 5 0,15-7 0,-15 7 0,18-8 0,-18 8 0,15-6 0,-15 6 0,17-7 0,-17 7 1,14-6-1,-14 6 0,14-5 0,-14 5 0,14-5-1,-14 5 1,15-6 0,-4 1 0,1 0 0,1-3 0,1 1-1,0-3 1,3 1 0,-4-3 0,5 0 0,-4 1 1,0-1-1,1 1 0,-2 0 0,-1 2 0,0-1-1,0 2 1,-2 1-1,-10 7 1,19-12-1,-19 12 1,16-10-1,-16 10 1,17-7 0,-17 7 0,13-8 0,-13 8 0,15-6 0,-15 6 0,12-5-1,-12 5 1,10-3 0,-10 3 0,11-5 0,-11 5 0,0 0 0,13-7 0,-13 7 0,13-9 0,-13 9 0,17-12-1,-17 12 1,16-16 0,-6 7 0,-10 9 0,14-15 0,-14 15 0,17-14 0,-17 14 0,13-16 0,-13 16 0,17-16 0,-8 6-1,-1-1 1,1 0 0,-1 0 0,1-2 0,1 1 0,-4 1 0,1 1 0,1-1 0,-8 11 0,14-18 0,-7 8 0,-7 10 0,12-18 0,-3 8 0,-2-2 0,0 1 0,1-1 1,0 0-1,1 0 0,0 0 0,0-1 0,0 1 0,-1 1 0,1 0 0,-1 1 0,0 0 0,-8 10 0,16-17-1,-16 17 1,17-18 0,-17 18 0,17-18-1,-8 9 1,1-4 0,1 1 0,-3-1-1,0-2 2,3 0-2,-3-1 2,2 1-1,-1 0 0,0 3 1,-1 0-1,-1 1 1,-7 11-1,16-19 1,-16 19-1,16-19 1,-6 8-1,-1 0-1,0-2 1,3-1 0,-2-1 0,0 0 0,0 1 0,-1 0 0,-2 2 0,1 1 0,-1 1 0,-7 10 0,9-16 0,-9 16 0,12-16 0,-9 6 0,4-1 0,-2-1 0,2-2 0,-1-2 0,2 0 0,0 0-1,-2 0 1,2-1 0,0 3 0,-2 0 0,-1 2 0,-1 1 0,1 1 0,-2-1 0,-3 11 0,8-20 0,-6 10 0,1-2 0,1-2 0,-1 1 0,-1-1 0,2-2 0,1 3 0,-1-1 0,0 2 0,0 0 0,2 1 0,0-1 0,2 0 0,-2 0 0,2-1 0,2-1 1,1-3-2,-1-1 2,1-1-2,0 0 2,-1-1-1,1 0 0,-1 1 0,-1 0-1,-2 2 1,3 1 0,-1-1 0,-1 0 0,1-1 0,1-1-1,0-1 2,0-2-1,-1-3 0,1-3 0,0-3 0,0-3 0,1 1 0,-4 0 1,-1 1-1,4 4 0,-4 1 0,2 4 0,-1 4 1,0 2-2,0 1 1,-1-2 0,2 2-1,-4-2 1,3-4 0,-2 0-1,1-1 0,-2 1 1,2-1 0,-2 2 0,1-1 0,-1 1-1,2 3 1,-2 1 0,2 0 0,-1 1 0,1-2 0,-1-1 0,2 0 0,-1 0 0,0 0 1,-2 1-1,1-2 0,-1 4 0,-1-2 0,2 2 0,-1-1 0,-1 3 0,2-2 0,-1 0 0,2 1 0,-2-1 0,1 0 0,-1 0-1,-2-1 2,2 0-2,0-1 1,-2 0 0,0-1 0,2-1 0,-1-1 0,-1-1-1,3-1 1,-1 2 0,-1 0 0,1 0 0,0 0-1,-1 2 1,1 3 0,0 0 1,-1 1-1,0-1 0,0 0 0,1-1 0,0 0 1,-1-3-2,1-1 2,0 0-2,-1-1 1,1-1 0,1 2 0,-3 0 0,1 2 0,2 0 0,-1 3 0,-1-1 0,1 1 0,0 0 0,-2 0 0,2-2 0,0 2 0,-2 0 0,-1 1 0,4-1 0,-3 3 0,-1 0 0,1-2 0,-1 2 0,0-1 0,2 0 0,-2-3-1,0 0 1,-2 0-1,3 0 0,-1 1 0,-1 0 1,0 2-1,1 1 0,1 2 2,-1 0-1,1 1 0,-2 10 0,0-19 0,2 7 1,-1-1-1,-1-1 0,-2 1 0,1-1-1,1 0 1,-2-1 0,2 1 0,0 2 0,-2 0 0,4 1 0,0-2 0,-2 2-1,0 0 1,0 0 0,0-1 0,-3-1 0,2 2 0,0-1 0,-1 0 0,0-1 0,1-1 0,-2 0 0,0 1 1,1-3-2,0 0 1,-2-1 0,2 1 0,0 0 0,1 2 0,-2 0 0,2-1 1,-3 3-1,1-1 0,0-1 0,-1-1-1,-1 1 2,-2-1-1,3-2 0,-3 0-1,2 1 1,0-2-1,1 3 0,-2-1 2,2 0-3,2 0 2,-4 1-1,2 1 1,0-1 0,-1-1 0,-1-1-1,1 1 1,-1-1 0,0 2 0,0-2 0,1 2 0,-2 0-1,1 2 2,1-1-1,0 2 0,-1-1-1,2-1 1,-1 0 0,0 1 1,-1-3-1,2 0 0,-2-1-1,1 2 1,-1-3 0,2 2 0,-2 0 0,1 1 0,0-1-1,1 3 1,-1 1 0,1 0 0,-1 1 0,0 1 0,2 0-1,3 10 1,-9-17 0,9 17 0,-8-18 0,8 18-1,-7-20 1,2 9-1,1-2 2,0 0-2,-2-2 2,2 1-2,-2-1 2,-1-2-2,4 1 1,-3 2 0,-1 0-1,1 0 1,2 2-1,-3-1 1,3 1-1,1 1 1,-5 0-1,4-1 2,-1-1-2,0-3 1,-2 1 0,-1-1-1,2 1 1,-2-2 0,0 1-1,2 0 1,-1 3-1,0 3 1,4-1 0,3 11 0,-8-16 0,8 16 0,-5-13 0,5 13 0,-6-15 0,4 4 0,-2 1-1,4 10 1,-9-21 0,5 10 0,-3 1-1,7 10 1,-10-16-1,10 16 1,-9-10-1,9 10 1,0 0-1,0 0 1,-10-14 0,10 14 0,0 0 1,-9-12-1,9 12 0,-5-11 0,5 11-1,-8-12 1,8 12 0,0 0 0,-10-12 0,10 12 0,0 0 0,-6-10 0,6 10 1,0 0-1,-6-11 0,6 11 0,-6-12 0,6 12 0,-8-14 0,8 14 0,-10-16 0,10 16 0,-11-14 0,11 14 0,-9-12 0,9 12 0,-8-10 0,8 10 0,0 0 0,-7-11 0,7 11 1,0 0-1,-7-12 0,7 12 0,-8-12 0,8 12 0,-6-17 0,6 17-1,-8-14 0,8 14 0,-8-16 2,8 16-2,-5-10 2,5 10-2,0 0 2,-15-13-1,15 13 1,-7-15-1,7 15-1,-14-17 1,14 17-1,-13-17 1,13 17-1,-12-16 1,12 16-1,-12-9 1,12 9 0,0 0 0,-11-11 0,11 11 1,-8-10-1,8 10 0,-10-15 0,10 15 0,-11-16 0,11 16 1,-11-14-2,11 14 1,-9-11 0,9 11 0,0 0 0,0 0 0,-9-9 0,9 9-1,0 0 1,0 0 1,-10-11-1,10 11 0,0 0 0,0 0 0,-9-11 0,9 11 0,0 0 1,0 0-1,0 0 0,0 0 0,0 0 0,0 0 0,0 0 1,0 0-1,0 0 0,0 0 0,0 0 0,0 0 0,0 0 1,0 0-1,-10-11 0,10 11 0,0 0 0,0 0 0,0 0 1,0 0-1,0 0 0,0 0 0,0 0 0,0 0 0,0 0 0,0 0 0,0 0 0,0 0 1,0 0-1,-9-11 0,9 11 0,0 0 0,0 0 0,0 0 0,0 0-1,0 0 1,-8-10 1,8 10-1,0 0 0,0 0 0,-7-11 0,7 11 0,-7-10 0,7 10 0,0 0 0,-10-11 0,10 11 0,0 0 0,0 0 0,0 0 0,0 0 0,0 0 0,0 0 0,0 0 0,0 0 0,0 0 0,0 0 0,0 0 1,0 0-2,0 0 1,0 0 0,0 0 0,0 0 0,0 0 0,0 0 0,0 0 0,0 0 0,0 0 0,0 0 0,-8-10 0,8 10 0,0 0 0,0 0 0,0 0 0,0 0 0,0 0 0,-8-11 1,8 11-2,0 0 1,0 0 0,0 0 0,0 0 0,0 0 0,0 0 0,0 0 0,0 0 0,-6-10 0,6 10 0,0 0 0,0 0 0,0 0 0,0 0 0,0 0 0,0 0 0,0 0 0,0 0 0,0 0 0,0 0 0,0 0 0,0 0 0,0 0 0,-3-11 0,3 11-1,0 0 2,0 0-1,0 0 0,0 0 0,0 0 0,0 0 0,0 0 0,0 0 1,0 0-2,0 0 1,0 0 0,0 0 0,0 0 0,0 0 0,0 0 0,0 0 0,0 0 0,0 0 0,0 0 0,0 0 0,0 0 0,0 0 0,0 0 0,0 0 0,0 0 0,0 0 0,0 0 0,0 0 0,0 0 0,0 0-1,0 0 2,0 0-1,0 0 0,0 0 0,0 0 0,0 0 0,0 0 0,0 0 0,0 0 0,0 0-1,0 0 1,0 0 1,0 0-2,0 0 1,0 0 0,0 0 0,0 0 0,0 0 0,-8-10 0,8 10 0,0 0 0,0 0 0,0 0 0,0 0 0,0 0 0,-9-11 0,9 11 0,0 0 0,0 0 0,-9-12 0,9 12 0,-8-11 0,8 11 0,-9-11 0,9 11 0,-10-10 0,10 10 0,0 0 0,-10-8 0,10 8-1,0 0 1,0 0 1,-8-10-2,8 10 1,0 0 0,-12-15 1,12 15-1,-17-15 0,8 8 0,9 7 0,-18-12 0,18 12 1,-16-10-2,16 10 1,-9-1 1,9 1-1,0 0 0,0 0 0,-11-8 0,11 8 0,-7-10 1,7 10-1,-13-15 0,13 15 0,-18-17 0,10 8 0,8 9 0,-17-17 0,17 17 0,-16-13 1,16 13-1,-13-12 0,13 12 0,-13-14 0,13 14 1,-15-14-1,15 14 0,-16-16 0,6 8 0,10 8 0,-17-18 0,8 12 0,-2-3 0,0 0 1,-1 0-1,-1 0 0,-1-3-1,1 1 2,-2 0-2,1-2 2,-1 0-2,-2 1 2,2-4-2,-2 2 1,2-1 0,-3 2-1,1-1 2,2 1-2,-1-1 1,0 0-1,1 1 1,-2 1 0,2-1 0,-2-2 0,2-1 0,-3 1 0,3 0 0,0 1 0,0-1 1,1 1-1,0 1 0,0 2 0,1 1 1,1-1-1,-1 0 0,1 1 0,-1 0 0,0-2 0,1 0 0,-1-2 0,-2 1 0,0 1 0,0 1 0,1-2 0,0 1 1,-1 2-2,2 2 2,1-1-1,1-2 0,-1 2 0,0-2 0,1 1 0,-2-1 0,-1-2 0,0-1 1,0 2-2,0 1 2,1-2-1,2 4 0,-2 0 0,2 1 0,1 0 0,0 4 0,0-3 0,-1 0 0,11 7 0,-21-15 0,10 5 1,0 0-2,-1 2 2,0-3-2,1 2 1,1 1-1,0 1 2,10 7-2,-14-12 1,14 12 0,-12-9 0,12 9 0,-11-7 0,11 7 0,-14-11 0,14 11 0,-16-15-1,16 15 1,-18-16-1,18 16 1,-17-14 0,17 14 0,-15-13-1,15 13 1,-14-11 0,14 11 0,-17-10 0,17 10 1,-17-11-2,7 4 1,-1-1 1,-1 0-1,-2 2 0,0-1 0,2-1 1,1 1-1,-1 1 0,1 1 0,11 5 0,-17-10 1,17 10-2,-13-12 2,13 12-2,-14-10 1,14 10 0,-15-15 0,15 15 0,-16-11 0,16 11 1,-12-12-2,12 12 1,-12-9 0,12 9 0,-12-5 0,12 5 0,-11-10 0,11 10-1,-18-10 2,8 1-1,-2-1 0,-3 0 0,0-1 0,-1 1 0,0 0 0,1-1 1,1 1-2,0 5 1,3-1 0,1 0 0,10 6 0,-17-9 0,17 9 0,-13-5 0,13 5 0,-13-4 1,13 4-1,-13-3 0,13 3 0,-12-6 1,12 6-1,-11-4 0,11 4 0,-11-8 0,11 8 0,-11-6 0,11 6 0,-13-8 0,13 8 0,-12-7 0,12 7 0,-11-9 0,11 9 0,0 0 1,-10-7-1,10 7 0,0 0 0,0 0 0,0 0 0,-10-6 0,10 6 0,0 0 0,-11-7 1,11 7-1,-8-10 0,8 10 0,-14-8 0,14 8 1,0 0-2,-13-10 1,13 10 0,0 0 0,0 0 0,-11-3 0,11 3 0,0 0 0,-11-5 0,11 5 1,-10-5-1,10 5 0,-10-6 0,10 6 0,-10-4 0,10 4 0,0 0 0,0 0 0,-12-6 0,12 6 0,0 0 0,-10-2 0,10 2 0,0 0 0,-15-3 1,15 3-1,-12-6 0,12 6 0,-15-3 0,15 3 0,-12-6 0,12 6 0,-11-2 0,11 2 0,-13-2 0,13 2 0,-14-4 0,14 4 1,-20-4-1,20 4 0,-20-6 0,10 5 0,10 1 1,-16-5-1,16 5 0,-11-2 0,11 2 0,0 0-1,-13 0 1,13 0 1,0 0-2,-15 0 1,15 0 1,-17 0-1,17 0 0,-19 0 0,6-1 0,1 0 0,1 1 1,-1-1-1,1 0 0,0 2 0,0 0 0,11-1 0,-19 2 0,9 1 1,-2 0-1,1-1 0,-2 2 0,-1-2 1,0-1-1,-1 3 0,0-2 0,1-2 0,2 1 0,-1 1 0,0 0 1,13-2-1,-20 4 0,9-1 0,1-2 0,-1 2 0,0 1 1,0-3-1,0 0 0,-2 1 0,-1 0 0,2 0 0,1-1 0,-2 1 0,2-1 0,0 0 0,0 1 0,11-2 0,-18 2 0,8 0 0,10-2 0,-17 1 0,17-1 0,-17 2 0,17-2 0,-15 0 1,15 0-1,-16 2 0,16-2 0,-13 4 0,2 0 0,11-4 0,-17 5 0,4 0 0,0 0 0,0-1 1,-1 0-2,-1-2 1,1 3 1,-1-2-2,0 1 1,2-2 0,0 1 0,-1 1 0,0 2 1,2-1-1,0 2 0,0-1 0,-3 2 0,3 0 1,-1 1-1,0-3 0,1-1 0,-2 1 0,2 0 0,0-3 0,12-3 0,-20 7 0,20-7 0,-16 6 0,16-6 0,-13 8 0,13-8 0,-14 10 1,14-10-1,-15 12 0,15-12 0,-20 14-1,8-6 2,0-1-1,0-1 0,-3-1-1,2 0 1,1 1 0,0-1 1,1-1-1,11-4 0,-19 5 0,19-5 0,-15 7 0,15-7 0,-16 6 0,16-6 0,-14 6 0,14-6 0,-18 8 0,18-8 0,-18 7 0,8-2 0,0-2 0,10-3 0,-20 8 0,20-8 0,-18 7 1,8 0-1,-1-3 0,11-4 0,-20 9-1,6-2 1,1-3 0,-1 2 0,-2-1 0,2 2-1,-1-2 1,1 3 0,-1 0 0,3 0 0,-1 1 0,0 3 0,2-3 1,-1 1-2,0 2 1,-2-2 0,1 1 1,1 0-1,-1 0 0,-1 1 0,-1-1 0,1 2 1,-1-2 0,1 2 0,-2 0-1,1 0 1,0-2-1,1 3 1,0 0-1,-1-3 1,3 1-1,-1 0 0,1-2 0,1-1 0,1 2 0,0-1 0,10-10 0,-17 14 0,17-14 0,-14 12 0,14-12 0,-9 10 0,9-10 0,0 0 0,-11 13 0,11-13 1,0 0-1,-10 12 0,10-12 0,-9 12 0,9-12 0,0 0 0,-14 13 0,14-13 0,-9 11 0,9-11 0,-11 9 0,11-9 0,-11 8 0,11-8 0,-11 11 1,11-11-1,-13 11 0,13-11 0,-16 14 0,16-14 0,-18 18 0,8-13-1,0 6 1,-1-1 0,1-2 1,-1 1-2,1-2 1,-2 2 0,2-1 1,-1-2-1,1 0 0,0-1 0,0 1 0,10-6 0,-17 10 0,17-10 0,-16 9-1,16-9 1,-16 10 1,16-10-1,-16 11-1,16-11 2,-15 11-1,15-11 0,-15 10 0,15-10 0,-14 10 0,14-10 0,-13 7 0,13-7 0,-13 9 0,13-9 0,-14 10 0,14-10 0,-15 10 0,15-10 0,-18 12 0,8-4 0,-1-3 1,0 2-1,0-2 0,0 3 0,-1-2 0,0-1-1,0 0 1,0 0 0,1 1 0,-1-1 0,1-2 0,-2 1 0,4 3 0,-2-1 1,1 1-1,0-2 0,0 2 0,0-2 0,0 3 0,-1 0 0,-2-3 0,1 2 0,-1-2 0,2 3 0,-2-3 0,2 3 1,-1-1-1,1-2 0,11-5 0,-19 12 1,19-12-1,-17 8 1,17-8-1,-15 11 0,15-11 1,-14 9-2,14-9 1,-16 11 0,16-11 1,-16 13-1,16-13 0,-17 12 0,17-12-1,-15 14 2,15-14-1,-17 10-1,17-10 1,-11 9 0,11-9 1,-11 7-1,11-7 0,0 0 0,-11 10 0,11-10 0,0 0 1,-11 13-1,11-13 0,-6 11 0,6-11 0,-10 10 0,10-10-1,0 0 1,-12 13 0,12-13 0,0 0 0,-11 9 0,11-9 0,0 0 0,-9 10 1,9-10-1,0 0 0,-9 13 0,9-13 0,0 0 0,-9 13-1,9-13 1,0 0 0,0 0 0,-10 6 0,10-6 0,0 0 1,0 0-1,0 0 0,-7 10 1,7-10-1,-7 10 0,7-10 0,-9 13 0,9-13-1,-13 11 1,13-11 0,-12 12 0,12-12 0,-13 7 0,13-7 0,-11 10 0,11-10 0,-13 10 0,13-10 0,-11 8 0,11-8-1,-10 12 1,10-12 0,-12 5 0,12-5 0,0 0 0,-11 8 0,11-8 0,0 0 0,0 0 0,-10 2 0,10-2 0,0 0 0,0 0 0,0 0-1,-10 0 1,10 0-1,-11-1 1,11 1-1,-9-2 0,9 2 0,-10 5-1,10-5 0,-10 9-2,10-9-1,0 22-6,0-22-18,-9 17-12,9-17 1,4 18-1,4-7 1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28:00.30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0F273BC-B82C-4F17-BBBE-59E40781450E}" emma:medium="tactile" emma:mode="ink">
          <msink:context xmlns:msink="http://schemas.microsoft.com/ink/2010/main" type="writingRegion" rotatedBoundingBox="3326,9902 4573,12438 3600,12916 2354,10380"/>
        </emma:interpretation>
      </emma:emma>
    </inkml:annotationXML>
    <inkml:traceGroup>
      <inkml:annotationXML>
        <emma:emma xmlns:emma="http://www.w3.org/2003/04/emma" version="1.0">
          <emma:interpretation id="{7D3D6791-90D9-40B6-A2A3-1897D3BEAD24}" emma:medium="tactile" emma:mode="ink">
            <msink:context xmlns:msink="http://schemas.microsoft.com/ink/2010/main" type="paragraph" rotatedBoundingBox="3326,9902 4573,12438 3600,12916 2354,103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58A6CB-357A-4626-8CA7-95A1BA624D7B}" emma:medium="tactile" emma:mode="ink">
              <msink:context xmlns:msink="http://schemas.microsoft.com/ink/2010/main" type="line" rotatedBoundingBox="3326,9902 4573,12438 3600,12916 2354,10380"/>
            </emma:interpretation>
          </emma:emma>
        </inkml:annotationXML>
        <inkml:traceGroup>
          <inkml:annotationXML>
            <emma:emma xmlns:emma="http://www.w3.org/2003/04/emma" version="1.0">
              <emma:interpretation id="{789C80C2-A005-4834-8EAB-3A88F8FAD9DE}" emma:medium="tactile" emma:mode="ink">
                <msink:context xmlns:msink="http://schemas.microsoft.com/ink/2010/main" type="inkWord" rotatedBoundingBox="3217,9955 3519,10568 2656,10993 2355,10379"/>
              </emma:interpretation>
            </emma:emma>
          </inkml:annotationXML>
          <inkml:trace contextRef="#ctx0" brushRef="#br0">-1283 569 25,'0'0'29,"0"0"2,-15 2 0,15-2-9,0 0-7,-15-13-3,15 13-1,-16-4-3,16 4-2,-18-6 0,18 6 0,-18 0-1,18 0-1,-17 3 0,17-3-1,-16 1 0,16-1-1,-19 0-1,19 0 1,-23-3-1,12 2-1,-1-1 1,-2 2 0,0 0 0,0 0-1,0 1 1,-1 1 0,0-1 0,1-1 0,-3-2 0,3 1-1,0-3 1,-2-2-1,2-1 1,0 2-1,-1-1 1,1 4-1,1 1 1,0 1-1,-3 2 0,2 3 1,-2-1-1,2-1 1,-2 0-1,1-2 0,0-1 0,-1-1 0,3-1 1,0 0-1,1 1 0,1 1 0,0 0 0,1 1 0,0 0 0,10-1 0,-18 5 0,8-3 0,-2 2-1,1 0 1,-2-1 0,0 1 0,-2 1 0,1-2 0,0-1 0,2 1 0,1-1 0,0-1 0,-1 0 0,12-1 0,-17 3 0,17-3 0,-18 6 0,18-6 0,-17 4 0,17-4 0,-16 6 0,16-6 0,-18 5 0,18-5 0,-16 6 0,6-3 0,10-3 0,-18 6 0,18-6 0,-16 2 0,16-2-1,-13 0 1,13 0 0,0 0 0,-11-5 0,11 5-1,0 0 1,0 0 0,0 0 0,0 0 0,0 0 0,0 0 0,0 0 0,8-12 0,-8 12 0,15-10-1,-15 10 1,21-12 0,-9 7 0,1-1 0,2 3 0,2-2-1,0 0 1,4-1 0,-1-1 0,3-5 0,-1-3 0,2-2 0,-2-1 0,-1 0-1,0 2 1,-3-1 0,0 3 0,-1 4 0,-1 3 0,0 1 0,-2 0-1,3 0 1,-2-2 0,1-1 0,1 0 0,-3-3 0,0 0-1,-1 1 1,-1 0 0,-2 1-1,-10 10 1,16-14 0,-16 14 0,10-8 0,-10 8 0,0 0 0,10-7 0,-10 7 0,0 0 0,0 0 0,0 0 0,0 0 0,0 0 0,0 0 0,0 0 0,0 0 0,0 0 0,0 0 0,0 0 0,0 0 0,0 0 0,0 0-1,0 0 1,0 0 0,0 0 0,0 0 0,0 0 0,-13 11 0,13-11-1,-17 13 2,4-6-1,-1 4 0,-3 1 1,-2 4-1,-2 0 1,0 3 0,-4 1-1,-2 2 1,0 1-1,-1-1 0,-2 0 0,0 0 1,-3 0-1,-1-2 0,-1-2 0,2-2 0,1-1 0,1-2 0,3-2 0,4-2 0,4-3 0,5 0 0,5-2 0,10-4 0,-16 6 0,16-6 0,0 0 0,0 0 0,-11 8 0,11-8 0,0 0 0,0 0 0,0 0 0,0 0 0,0 0 0,13 7 0,-13-7 0,12 4 0,-12-4 0,9 2 0,-9-2 0,10 1 0,-10-1 1,11 1-1,-11-1 0,15 0 0,-15 0 0,16 1 0,-16-1 0,19 2 1,-9 2-1,0-1 0,1 0 0,-1 2 1,2-1-1,1 2 0,0 1 0,-1 1 0,0 1 0,1 2-1,2 0 2,0 1 0,1 1 1,1 0-2,0 0 2,3 0 0,1-1-1,-1-1 1,0-1-1,0 1-1,-1 0 1,-1 0-1,0 0 0,3 2 0,-5-1 1,3 2-1,0-1 0,-2 0 0,0-2 2,-2 0-2,1-3 0,-6-2 0,1 1 0,-11-7 0,13 6 0,-13-6 0,0 0 0,12 2 0,-12-2 0,0 0 0,0 0 0,0 0 0,0 0 0,0 0-3,10 11 1,-10-11-3,0 0-13,0 0-22,-2-13-2,3 0 1,3-2-1</inkml:trace>
        </inkml:traceGroup>
        <inkml:traceGroup>
          <inkml:annotationXML>
            <emma:emma xmlns:emma="http://www.w3.org/2003/04/emma" version="1.0">
              <emma:interpretation id="{20AFFF66-5EE2-4E96-9477-19FA8DE8962B}" emma:medium="tactile" emma:mode="ink">
                <msink:context xmlns:msink="http://schemas.microsoft.com/ink/2010/main" type="inkWord" rotatedBoundingBox="4276,11834 4573,12438 3600,12916 3303,12312"/>
              </emma:interpretation>
            </emma:emma>
          </inkml:annotationXML>
          <inkml:trace contextRef="#ctx0" brushRef="#br0" timeOffset="-2952.9738">-368 2276 29,'4'-15'22,"-4"15"2,0 0-4,10-15-7,-10 15-2,3-15-2,-3 15-1,1-12 1,-1 12-1,0 0 0,0 0-1,0 0 2,0 0-2,0 0-1,11-5-1,-11 5-1,0 0 0,0 0-1,0 0 0,0 0-1,0 0 0,0 0 0,-10 4 0,10-4 0,0 0 0,-17 16-1,17-16 1,-17 17-1,7-7 0,-1 0 0,0 0-1,-1 0 1,2 0-1,-1-1 1,0 0-1,-2-2 1,1 3-1,-1 0 1,0 0-1,0 1 1,-1 0-1,0 0 1,1-1-1,-2 1 0,1 1 1,-2 0-1,1 2 0,-1-1 1,-2 1-1,0-2 0,-1 1 1,-1 1-1,-1-1 1,1 0-1,-3 0 0,2-1 0,-1 2 1,2 1-1,-1-1 0,2 0 0,1 0 0,0-1 0,1-2 0,3-1 0,0 0 0,1-3 0,1 0 0,-2-1 1,2 1-1,0-2 0,0 3 0,0 0 1,0-1-1,-2 2 0,1 1 0,2 0 0,0 1 0,0-1 0,0 0 0,1 0 0,-1 0 0,0 0 0,1 1 0,0-5 0,10-6-1,-16 15 1,16-15-1,-14 8 1,14-8-1,0 0 1,0 0-1,0 0 1,-10 4 1,10-4-1,0 0 1,0 0 0,6-14 0,-6 14-1,0 0 1,7-11-1,-7 11 0,0 0 0,0 0 0,6-13 0,-6 13 0,5-11 0,-5 11 0,5-13 0,-5 13 0,8-19 0,-4 9 0,1-2 0,0-3-1,2-2 1,-1-2 0,2-2 0,1-2 0,1-1 0,0 0-1,1 1 1,-1 1 0,0 2 0,0 0 0,-2 1 0,2 3 0,-1 0 0,0 1-1,-1-2 1,-1 2 0,1-1-1,0 0 1,-2 0 0,0 2-1,-1 1 1,1 2 0,-2 1 0,-4 10 0,7-12 0,-7 12 0,0 0 0,0 0 0,0 0 0,0 0 0,9-12 0,-9 12 0,0 0 0,8-10 0,-8 10 0,0 0 0,8-10 0,-8 10-1,0 0 1,0 0 0,0 0 0,0 0 0,0 0-1,0 0 1,0 0 0,1 11 0,-1-11 0,-6 17 0,1-6 0,1 4 0,-1 0 0,-3 2 1,0 2-1,0 1 0,-2 3 0,1-1 1,-1 0-1,-1 1 1,0-1-1,1 1 0,0-1 1,-1-2-1,2-3 0,0 3 0,0-2 0,0-1 0,3-1 0,-2-3 1,1 1-2,2-1 2,-1 0-1,2-1 0,0-2 0,-1 0 0,5-10 0,-5 15 0,5-15 0,0 0 0,-7 10 0,7-10 0,0 0 0,0 0 0,0 0 0,0 0 1,-3 11-1,3-11 0,0 0 0,-4 10 0,4-10 0,0 0 0,0 0 0,-2 10 0,2-10 1,0 0-1,0 0 0,0 0 0,0 0 0,-1 14-1,1-14 1,0 10-1,0-10 1,0 0-1,-2 11 2,2-11-2,0 0 1,0 0 1,0 0-1,0 0 1,0 0-1,0 0 0,12 0 1,-12 0-1,0 0 0,10-1 0,-10 1 1,0 0-1,14 0 0,-14 0 1,15-4-1,-15 4 0,21-8 0,-7 0 1,2 3-1,1-3 1,2 3-1,-2 0 0,2 2 0,-1 1 0,1 3 0,-4 1 0,1 1 1,1 1-1,1-1 0,0 0 0,2-2 0,1-2 0,0-1 0,2-1 1,-1 0-1,1-2 0,-2 1 0,-1 0 0,-3 1 0,-1 2 1,-1 1-1,-1 1 0,-2 0 0,0 0 0,0 0 0,3 1 0,-1-1 1,-1-1-1,2 1 0,-2 0 1,-1-1-1,-2 1 1,-10-1-1,14 1 0,-14-1 1,0 0-1,0 0-1,0 0 1,0 0 0,2 10 0,-2-10-1,0 0 0,-9 8-1,9-8-2,0 0-10,-16 4-24,16-4-2,0 0 0,-7-16-1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2:09.7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27:49.94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4DAD869-FF99-401C-A151-7CD3EB469091}" emma:medium="tactile" emma:mode="ink">
          <msink:context xmlns:msink="http://schemas.microsoft.com/ink/2010/main" type="writingRegion" rotatedBoundingBox="4121,5479 7312,4653 7582,5697 4391,6523"/>
        </emma:interpretation>
      </emma:emma>
    </inkml:annotationXML>
    <inkml:traceGroup>
      <inkml:annotationXML>
        <emma:emma xmlns:emma="http://www.w3.org/2003/04/emma" version="1.0">
          <emma:interpretation id="{B490EC3C-DD6A-42B1-A344-A4A2100DFF53}" emma:medium="tactile" emma:mode="ink">
            <msink:context xmlns:msink="http://schemas.microsoft.com/ink/2010/main" type="paragraph" rotatedBoundingBox="4121,5479 7312,4653 7582,5697 4391,65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B31A9A-331D-4433-8EFA-A4B53BB0A3EB}" emma:medium="tactile" emma:mode="ink">
              <msink:context xmlns:msink="http://schemas.microsoft.com/ink/2010/main" type="line" rotatedBoundingBox="4121,5479 7312,4653 7582,5697 4391,6523"/>
            </emma:interpretation>
          </emma:emma>
        </inkml:annotationXML>
        <inkml:traceGroup>
          <inkml:annotationXML>
            <emma:emma xmlns:emma="http://www.w3.org/2003/04/emma" version="1.0">
              <emma:interpretation id="{C27D0FB2-E920-46B8-84F2-BE4F34BDB881}" emma:medium="tactile" emma:mode="ink">
                <msink:context xmlns:msink="http://schemas.microsoft.com/ink/2010/main" type="inkWord" rotatedBoundingBox="4135,5532 4912,5331 5168,6322 4391,6523"/>
              </emma:interpretation>
            </emma:emma>
          </inkml:annotationXML>
          <inkml:trace contextRef="#ctx0" brushRef="#br0">80 784 39,'0'0'29,"0"0"2,0 0-11,0 0-8,0 0-4,0 0 0,0 0-2,0 0 0,0 0-1,0 0 1,0 0 0,0 0-1,-5-16-1,5 16-1,0-11-1,0 11 0,0-20-1,0 6 0,-1-4-1,-1 0 0,1-3 0,-3 0 0,1-1 0,-1 0 0,-1 0 0,2 1 0,0-1 0,-1-2 0,0-1 0,2 0 0,1-1 0,-2 0 0,1 0 0,0 4-1,1 3 1,-1 2 1,1 4-1,0 3 0,-1 0-2,2 10 3,-1-13-2,1 13 1,-1-15-1,1 15 1,-1-15-1,1 15 1,0-18 1,0 18-2,-1-15 1,1 15 0,-1-11 0,1 11-1,-1-12 1,1 12 0,-1-10 0,1 10 0,-2-18 0,-1 8 0,1 0 0,1 0 0,1 10 0,-4-17 0,4 17 0,-4-12-1,4 12 2,0 0-1,0 0 0,0 0-1,0 0 2,0 0-1,0 0 0,0 0 0,-1-10 0,1 10 0,0 0 0,0 0 1,0 0-1,0 0 0,0 0 0,0 0 0,0 0 0,0 0 0,0 0 0,0 0 0,0 0 0,0 0 1,0 0-1,4 10 0,-4-10 1,0 0 0,0 0 0,0 0 0,0 0 0,0 0 0,9 5 0,-9-5 0,0 0-1,13 2 1,-13-2 0,12 4 0,-2-5 0,2 2 0,2-2 1,3 2-1,0-1 1,3 0 0,1-1 0,0 1-1,-1 0 1,0-3-1,0-2 0,-1 0-1,0-2 1,1-2-1,-1-2 0,-1 0 0,1 0 1,1 2-2,-2 1 2,2 1-1,-1 1 0,-3 3 0,-1 2 0,1-2 1,-2 2-1,-2 0 0,0 0 0,-12 1 0,17 0 0,-7-3 1,-10 3-2,15-3 1,-15 3 0,12-4 1,-12 4-1,10-2-1,-10 2 1,0 0 0,0 0 0,10 0 1,-10 0-2,0 0 1,0 0 0,0 0 1,0 0-1,10-4-1,-10 4 1,0 0 0,0 0 0,0 0-1,0 0 1,0 0-1,0 0 0,0 0 1,0 0-1,0 0 1,0 0-1,-9 10 1,9-10 0,-14 6 0,14-6 0,-21 10 0,9-4 0,-1-3 0,-4-1 0,-2 3 0,-4-1 0,0 0 0,-2 1 0,-3-2 0,-1 0 0,0 2 0,1 0 0,2-1 0,4-1 0,-2 1 0,5 2 0,0-2 0,1 1 0,3-2 0,-2 2 0,3 0 0,0-2 0,1-1 0,2-2-1,0 3 1,11-3 0,-16 1 0,16-1 0,-11 0-1,11 0 1,0 0 0,-15 4 0,15-4 0,0 0 0,-13 6-1,13-6 1,0 0 0,-11 3 0,11-3 0,0 0 0,0 0 0,0 0 0,0 0 0,0 0 0,0 0 0,0 0 0,0 0 0,0 0 0,8 14 0,-8-14 0,0 0 0,10 11 0,-10-11 1,12 9-1,-12-9 0,18 13 0,-7-6 1,1 1-1,0 3 1,-1-1-1,2 0 1,-2 1 0,-1 0-1,0-1 0,-10-10 1,18 16-1,-18-16 0,16 13 1,-6-5-1,0-1 2,2-2-2,1 4 1,2 1 0,0 0 0,3 1-1,-2 3 1,3 0-1,1 2 0,-1 3 1,-1-2-1,1-1 1,0-2-1,-3 3 0,1-4 0,-2 0 1,0 0-1,-2-4 1,1 1-1,1 1 0,-1 2 0,0-3 0,2 1 0,0 4 0,1-2 0,-1 2 0,0 0 0,-2 0 0,0-2 0,0 2 1,-2-1-1,1-3 0,-2 0 0,1 1 0,-1-1 0,6 1 1,-1 1-1,0 0 0,0 0 0,0 0 0,0 0 0,-1-1 1,-1-2-1,-3-1 0,-2 1 0,-9-10 0,16 14 0,-16-14 0,15 14 0,-15-14 0,12 14 0,-12-14 0,10 9 0,-10-9 0,6 10 1,-6-10-1,0 0 0,0 0 0,0 0 0,0 0 0,0 0 0,0 0 0,0 0 0,0 0 0,0 0 0,0 0-1,0 0-1,0 0 0,0 0-2,2-19-4,-2 19-25,2-12-9,-2 12 2,-2-21-2</inkml:trace>
        </inkml:traceGroup>
        <inkml:traceGroup>
          <inkml:annotationXML>
            <emma:emma xmlns:emma="http://www.w3.org/2003/04/emma" version="1.0">
              <emma:interpretation id="{F4A5C6C2-73E6-42FC-BF7F-41547E464CCB}" emma:medium="tactile" emma:mode="ink">
                <msink:context xmlns:msink="http://schemas.microsoft.com/ink/2010/main" type="inkWord" rotatedBoundingBox="6425,4883 7312,4653 7513,5430 6626,5660"/>
              </emma:interpretation>
            </emma:emma>
          </inkml:annotationXML>
          <inkml:trace contextRef="#ctx0" brushRef="#br0" timeOffset="3452.9482">3085-451 24,'0'0'24,"0"0"-7,0 0-5,0 0-3,6-11-2,-6 11-1,0 0 1,-5-17 0,5 17 2,0 0-1,0 0 1,-4-11 0,4 11-1,0 0-1,0 0 0,0 0-3,0 0-1,0 0-1,-2 11 1,2-11-1,0 0 0,0 0 0,0 0 0,0 0 0,0 0-1,0 0 0,0 0 0,0 0-1,0 0 1,-12 14-1,12-14 0,-11 12 1,2-2-1,9-10 2,-21 18-2,8-6 2,-1 1-1,-4-2 0,1 3 0,-3-1 0,0-2 0,-1 1 0,0 2 0,0-5-1,2 2 0,0 2 1,0-2-1,0 0 1,-1 3-1,-1 0 1,1 3-1,1 0 1,-2 2 0,1 0-1,0 0 1,0-1-1,2 0 1,1-2-1,-1-1 1,1-1-1,1-2 1,2-2-1,-2 1 0,3-2 0,1-1 1,0 0-1,2-3 0,10-5 0,-20 12 0,9-4 1,1-1-1,0-1 0,-1 3 0,1-2 0,10-7 0,-15 13 0,15-13 0,-12 9 1,12-9-1,0 0 0,0 0 0,-10 7 0,10-7 0,0 0 0,0 0 0,0 0 0,0 0 0,0 0 0,0 0 1,0 0-1,0 0 0,0 0 0,0 0 0,0 0 0,0 0 1,0 0-2,0 0 1,0 0 0,0 0 0,0 0 0,0 0 0,0 0 0,0 0 0,3-11 0,-3 11 0,13-17 0,-13 17 0,20-20 1,-5 7-1,-1-2-1,2 0 1,2-2 0,2 0 0,1-1 0,2-3 0,1 0 0,-2 1-1,1 1 2,2-1-1,-2 0-1,0 2 1,0-1 0,-1 2 0,0 1 0,2-3 0,0 1 0,-2 0-1,-1 3 2,1-3-1,-2 3-1,0-1 1,-1 2-1,-1 2 1,-1 1 0,1-1 0,-1-3-1,-1 7 1,0-3-1,-2-2 1,1 2 0,-2 3 0,-1-1 0,-1 2 0,-11 7 0,16-11 0,-16 11 0,13-7 0,-13 7 0,10-4 0,-10 4 0,10-5-1,-10 5 2,11-5-1,-11 5-1,0 0 1,15-8 0,-15 8 0,0 0 0,0 0 0,0 0 0,0 0 0,0 0 0,0 0-1,0 0 1,0 0-1,0 0 1,0 0 0,0 0 0,0 0-1,0 0 1,-16 8 0,16-8 1,-15 3-1,5-1 0,-1-2 0,-1 1 0,-3-2 1,-1-1-1,-1-1 0,-4-1 1,-1 0-1,-3 0 1,1-1 0,-3-1-1,1 3 0,-3 0 1,2 0-1,0 1 1,1-1-1,1-1 0,-1 2 0,3-2 0,0-2 0,3 0 0,2 0 0,2 3 0,3-3 1,4 3-1,9 3 0,-15-6 0,15 6 0,0 0 0,0 0 0,0 0 0,0 0 0,-10 2 0,10-2 0,0 0 0,0 0 0,0 0 0,0 0 0,0 0 0,0 0 0,0 0 0,0 0 0,0 0 0,0 0 0,0 0 0,0 0 0,0 0 0,0 0 0,0 0 1,0 0-1,11 0 0,-11 0 0,10 7 0,-10-7 0,20 6 0,-8-2-1,3 1 1,1-2 0,2 1 0,3-1 0,2-1 0,0 1 0,1 1 0,2 0 0,0-2-1,-2 3 1,1 1 0,0 1 0,0-2-1,0 1 1,0-2 0,-2 3-1,-2-2 1,0-3 0,0 1 0,-7 1 0,1-1 0,-3 0 0,-1-1-1,-11-2 1,16 3 0,-16-3 0,13 8 0,-13-8 0,11 1 0,-11-1 0,0 0 0,0 0-1,0 0 1,0 0 0,0 0 0,8 11-1,-8-11 1,0 0 0,0 0 0,0 0 0,-4 14-1,4-14 1,-1 12 0,1-12 0,-3 17 1,3-17-1,-2 19 1,1-9-1,0 2 0,0 3 0,-1 4 1,1 2 0,-2 3-1,1 7 0,0 0 0,1 2 1,1 1-1,-1 0 0,2-3 0,-1 0 0,0-4 0,1-6 1,-1-1-2,0 1 1,-2-3 0,1-4 0,-1-1 0,-1-3 0,3-10 0,-3 17 0,3-17 0,0 0 0,0 0 0,0 0 0,0 0-1,0 0 0,0 0-1,0 0-2,11 4-7,-11-4-20,-2-10-8,2 10-1,8-13-1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27:43.06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596AD60-DDF9-477D-BB67-5B75B4FF9B49}" emma:medium="tactile" emma:mode="ink">
          <msink:context xmlns:msink="http://schemas.microsoft.com/ink/2010/main" type="writingRegion" rotatedBoundingBox="4420,7445 6784,8399 6385,9388 4021,8435"/>
        </emma:interpretation>
      </emma:emma>
    </inkml:annotationXML>
    <inkml:traceGroup>
      <inkml:annotationXML>
        <emma:emma xmlns:emma="http://www.w3.org/2003/04/emma" version="1.0">
          <emma:interpretation id="{1E30B46B-6D9B-49D5-BA12-4BADD80E02CA}" emma:medium="tactile" emma:mode="ink">
            <msink:context xmlns:msink="http://schemas.microsoft.com/ink/2010/main" type="paragraph" rotatedBoundingBox="4420,7445 6784,8399 6385,9388 4021,8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664EE7-1D20-4A0E-94BA-13B5F0F148CD}" emma:medium="tactile" emma:mode="ink">
              <msink:context xmlns:msink="http://schemas.microsoft.com/ink/2010/main" type="line" rotatedBoundingBox="4420,7445 6784,8399 6385,9388 4021,8435"/>
            </emma:interpretation>
          </emma:emma>
        </inkml:annotationXML>
        <inkml:traceGroup>
          <inkml:annotationXML>
            <emma:emma xmlns:emma="http://www.w3.org/2003/04/emma" version="1.0">
              <emma:interpretation id="{4278954D-0B44-4669-AC21-07D0C378F3CE}" emma:medium="tactile" emma:mode="ink">
                <msink:context xmlns:msink="http://schemas.microsoft.com/ink/2010/main" type="inkWord" rotatedBoundingBox="4420,7445 6784,8399 6385,9388 4021,8435"/>
              </emma:interpretation>
            </emma:emma>
          </inkml:annotationXML>
          <inkml:trace contextRef="#ctx0" brushRef="#br0">987-982 9,'0'0'25,"0"0"1,0 0 3,0 0-12,3-12-5,-3 12-3,0 0 0,0 0-1,-9-14-1,9 14-1,0 0 0,0 0 1,-2-9-2,2 9-1,0 0 0,1-11 0,-3 0-1,2 11-1,-2-23-1,2 9 0,-2-3 0,-2-1-1,1-2 1,0 0-1,-1 0 0,0 0 0,0 0 0,-1 0 1,2 0-2,0-1 2,-1 0-3,0 0 3,1-1-2,-1 0 1,1 3-1,0 0-1,-1 2 2,1 2-1,1 2 2,0 1-2,1 1 1,-3 1 0,2 0 0,1 0 0,-1 0 0,0-1 0,2 11 0,-5-17 0,5 17 0,-4-16 0,4 16 0,-5-13-1,5 13 1,0 0 0,-3-11 0,3 11 0,0 0 0,0 0-1,-3-10 1,3 10 1,-3-10-1,3 10-1,-6-11 2,6 11-1,-5-14 0,5 14 0,-6-12 0,6 12 0,-3-10 0,3 10 0,-3-10 0,3 10 0,-3-11 0,3 11 0,-1-14 0,1 14 0,-2-12 0,2 12 0,0 0 0,0 0 0,-1-9 0,1 9 0,0 0 0,0 0 1,0 0-1,0 0 1,0 0 0,0 0 0,0 0 0,0 0 0,0 0 0,0 0 0,0 0 0,0 0 0,10 8 0,-10-8-1,0 0 1,0 0 0,9 8-1,-9-8 1,0 0 0,14 7 1,-14-7-1,13 3 1,-13-3 0,19 6 0,-8-3 1,3 1-1,0 0 0,2 3 0,0-1-1,4 2 1,-1-2 0,1 0-1,0-2 0,-1 2 0,2-1 0,1-2 0,3 1-1,-2-1 1,1 0 0,6 2 0,-1-2-1,1 0 1,2 2-1,0 1 1,0 1 0,-1 0-1,0-1 0,-2 2 0,-3 0 1,0-3-1,-3 2 0,-1-4 0,-1 1 0,-1 1 0,0 2 0,1-2 0,-1 2 0,2 1 0,-1 1-1,1 0 1,-3-1 0,-1 0 0,-6-3 0,-1-1 0,-11-4 0,12 4 0,-12-4 0,0 0-1,0 0 1,0 0 0,0 0-1,0 0 1,0 0 0,-3-11-1,3 11 1,0 0 0,-17-9 0,17 9 0,-19-8 0,8 2 0,-2-1 0,-1-1 0,-2 2 0,2 0 0,2 0 0,-1 0 0,-2 3 0,2 2 0,-1-1-1,1 1 1,-3-1 0,-2 1 0,0-2 0,-2-3 0,0 1 0,-2-2-1,-1-1 1,-1 3 0,0 0 0,1 0 0,1 2-1,-1 2 1,-1-1 0,2 0 0,1 1 0,-1-1-1,2-1 1,-1-1 0,2 0 0,-1-2 0,3 0-1,0 0 1,1 1 0,0-3-1,3 3 1,0 0-1,-3 3 1,3 0-1,-1 1 0,-1 1 0,2 0 1,0 1-1,-1 0 0,2-2 0,2 0 0,-1 0 0,11 1 1,-16-4 0,16 4-1,-11-3 1,11 3 0,0 0-1,-12-1 1,12 1 0,0 0-1,0 0 1,0 0 0,0 0 0,0 0 0,-10 3 0,10-3 0,0 0 0,0 0 0,0 0 0,0 0 0,2 11 0,-2-11 1,0 0-1,8 13 1,-8-13-1,8 14 0,-8-14 1,11 18 0,-11-18-1,15 18 0,-8-7 1,1-1 0,3 1-1,-2-1 1,2 2 0,2 0 0,0 2 0,0 1-1,3-1 1,-1 2 0,1 2 0,1 2-1,1-2 2,2 1-2,-2-2 1,2 1 0,0-2-1,2 1 1,-2-2 0,2-1 0,0 1-1,-1 0 1,1 2-1,1-2 1,-3 4-1,-1-1 0,2 2 0,-2-1 1,-1 1-1,1 0 0,-3-1 0,0 1 0,1-4 1,1 1-1,-2-1 0,-2 0 0,1-2 0,2 0 0,-2 2 0,0-2 0,-1 2 0,-1-1 0,1-3 0,0 1 0,0 0 0,-3-1 0,3-4 0,1 0 0,-4 0 0,0 0 0,0-2 0,0 2 0,-11-8 1,15 10-2,-15-10 1,9 11 0,-9-11 0,0 0 0,11 10 0,-11-10 0,0 0 0,0 0 0,0 0 0,0 0 0,0 0 0,0 0 0,0 0 0,0 0 0,0 0-1,0 0 1,0 0 0,0 0-1,0 0 0,0 0 0,5-10-2,-5 10-2,-6-16-12,6 16-22,-8-11-2,8 11 1,-7-12-2</inkml:trace>
          <inkml:trace contextRef="#ctx0" brushRef="#br0" timeOffset="3421.6998">-327-2122 15,'4'12'24,"-4"-12"3,0 0-1,0 0-13,0 0-4,0 0-1,0 0-1,0 0 0,-10 1-1,10-1 1,0 0-1,0 0 0,0 0-1,0 0 1,0 0-2,0 0 0,0 0-1,0 0-1,0 13 0,0-13 1,-3 18-2,0-6 1,-3 1 0,1 5-1,-3 2 1,1 4 0,-1-1 0,0 6-3,-2-1 3,4 2-2,-2 1 1,1-1 0,-1-4 0,2-1 0,-2-4-1,1-3 1,2-2-1,-2-3 0,3-3 1,4-10-1,-7 14 0,7-14 0,0 0 0,0 0-1,0 0 1,1-14 0,4 0 0,-1-3-1,2-4 1,-1-2-1,2-1 1,-2 0-1,0-4 1,0 4 0,0-1 0,-1 0-1,0 1 0,1 0 1,0-1-1,-1 0 1,1 2-1,0 0 0,1 2 0,-1 2 1,0 4 0,-1 1-1,1 3 1,-5 11 0,9-12 0,-9 12 1,0 0-1,11-14 0,-11 14 1,7-11-1,-7 11 1,9-15 0,-9 15 0,11-12 0,-11 12 1,14-7 0,-14 7-1,14-3 1,-14 3 0,17 2-1,-17-2 0,20 0 1,-9-2-1,3 4 0,-2-1 0,2-2 0,-1-1 0,0 4-1,1-2 1,0 2 0,-2-2 0,1 0-1,1-1 0,-1 1 0,1 0 1,2-3-1,0 1 0,-3 0 0,2 2 0,0 0 1,-1 0-1,0 1 0,-3 0 0,-11-1 0,16 7 0,-16-7 1,15 2-1,-15-2 0,0 0 0,12 3 0,-12-3 0,0 0 0,0 0 0,10 6-1,-10-6 1,0 0 0,0 0-1,0 0 0,0 0 1,0 0 0,0 0-1,0 0 1,0 0-1,-18 2 1,8-3 0,0-1 0,-2 0 0,-1 2-1,-4 0 2,2 0-1,-2-2 0,0 4-1,-1-2 2,-2 1-1,1-1 0,1-1 0,0 1 0,0 0 0,1 0 0,1 0 0,2-2 0,0 1-1,0 0 1,1-1 0,2 0-1,1-3 1,10 5-1,-17-8 0,17 8 1,-16-7-1,16 7 0,-11-3 1,11 3 0,-10 3-1,10-3 1,0 0 0,-13 8-1,13-8 1,0 0 0,-11 5 0,11-5-1,0 0 1,0 0-1,0 0 1,0 0-1,0 0 1,0 0-1,-2 11 1,2-11 0,0 0 0,5 12 0,-5-12 0,5 14 1,-5-14-1,6 14 0,-6-14 0,6 16 1,-2-4-1,-2-3 1,5 5 0,-2-1-1,0 3 2,1 0-1,0 1 0,1-1 0,-1 2-1,1-1 1,-2 0-1,1-1 1,-2 1-2,0-2 1,0 1 1,-1-1-1,2-1 0,-1 1 0,1-1 0,0 0 0,1 1 1,0-1-1,1 4 0,0-1 0,-1 3 1,1 2-1,0-1 1,0 2-1,1 1 1,-2-4-1,2-2 1,0-2 0,-2-1-1,1-3 0,1-1 0,0-1 0,0 0 1,-8-10-2,17 21 1,-8-7 0,1-1 0,0 2 0,-2 0 0,2 0 0,1 1 0,-2-2 0,1 3 0,0-2 0,-3 2 1,0-1-1,0 1 1,-2 0-1,1-1 0,-1 1 1,0-3-1,0 1 1,2 0-2,0-1 2,0 1-1,0 3 1,1 0-1,0-1 0,-1 2 0,1 0 0,0-1 0,-1-2 0,-1 0 1,-1-4-1,1 0 0,-1-1 0,-5-11 1,10 16-1,-10-16 0,7 15 0,-7-15 0,6 11 1,-6-11-1,0 0 0,0 0 0,0 0 1,0 0-1,0 0 0,0 0 0,0 0 0,0 0 0,0 0-1,0 0-1,0 0 0,7-14-3,-7 14-8,-2-18-24,2 0-4,-2-4 2,2-3-2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27:34.582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7FD72DA-C979-4818-BA0E-1C83B2D73564}" emma:medium="tactile" emma:mode="ink">
          <msink:context xmlns:msink="http://schemas.microsoft.com/ink/2010/main" type="writingRegion" rotatedBoundingBox="4597,10256 7025,7327 7711,7896 5284,10825"/>
        </emma:interpretation>
      </emma:emma>
    </inkml:annotationXML>
    <inkml:traceGroup>
      <inkml:annotationXML>
        <emma:emma xmlns:emma="http://www.w3.org/2003/04/emma" version="1.0">
          <emma:interpretation id="{35537D81-FFA4-48CA-83C8-ED11DB171CB6}" emma:medium="tactile" emma:mode="ink">
            <msink:context xmlns:msink="http://schemas.microsoft.com/ink/2010/main" type="paragraph" rotatedBoundingBox="4597,10256 7025,7327 7711,7896 5284,108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ED7E84-59AF-4DED-91BB-F57BED6A580A}" emma:medium="tactile" emma:mode="ink">
              <msink:context xmlns:msink="http://schemas.microsoft.com/ink/2010/main" type="line" rotatedBoundingBox="4597,10256 7025,7327 7711,7896 5284,10825"/>
            </emma:interpretation>
          </emma:emma>
        </inkml:annotationXML>
        <inkml:traceGroup>
          <inkml:annotationXML>
            <emma:emma xmlns:emma="http://www.w3.org/2003/04/emma" version="1.0">
              <emma:interpretation id="{8D349131-28CF-4C03-AF2F-650FD6466BBF}" emma:medium="tactile" emma:mode="ink">
                <msink:context xmlns:msink="http://schemas.microsoft.com/ink/2010/main" type="inkWord" rotatedBoundingBox="4597,10256 5191,9539 5878,10108 5284,10825"/>
              </emma:interpretation>
            </emma:emma>
          </inkml:annotationXML>
          <inkml:trace contextRef="#ctx0" brushRef="#br0">296-10 17,'0'0'22,"0"0"-2,0 0-7,0 0-3,0 0 0,0 0-1,0 0-1,-2-10 1,2 10-1,0 0 0,0 0 0,0 0 0,0 0-2,0 0 0,0 0-1,0 0-1,0 0-2,0 0 0,0 0-1,0 0-1,0 0 1,-4 11-1,4-11 1,0 0 0,-3 12 0,3-12-1,-6 10 1,6-10 1,-6 16-1,1-6 2,1 4 0,-3-1 0,1 4-1,-2-1 1,0 2-1,-1 0 0,0 1 0,-2-3-2,2 0 1,-2-1 0,1 1 0,-1 0 0,1-1 0,-1-1-1,0 3 1,0-3 0,0 3 0,-1-3-1,3 1 1,-1-1 0,-1 0 0,0-1 0,3 2 0,-2-3 0,4 2 0,-2-2 0,2 0 0,0 0 0,2-3 0,4-9 0,-6 15-1,6-15 1,0 0-1,-6 10 1,6-10 0,0 0-1,0 0 1,0 0-1,0 0 1,0 0 0,0 0-1,0 0 1,0 0 0,0 0 0,0 0-1,0 0 1,0 0 0,0 0-1,0 0 0,11 11 1,-11-11-1,0 0 0,8 10 0,-8-10 1,0 0-1,11 7 1,-11-7-1,14 10 1,-4-3-1,-10-7 0,21 18 1,-8-7-1,1 0 1,0 2-1,-1 0 0,2 0 0,0 2 1,-1-2-1,0-1 0,-1-1 0,0 1 1,0 0-1,-1-1-1,2 4 2,-1 0 0,-1 3 0,6-1-1,-2 3 1,1 0-1,0 0 1,2 1 1,-2-5-2,1-2 1,-1-3-1,-5-3 1,-1-1-1,1-3 0,-2 0 0,-10-4 1,17 3-1,-17-3 0,15 7 0,-15-7 0,13 8-1,-13-8 1,10 13 0,-10-13 0,9 10 0,-9-10 0,0 0 0,0 0 0,0 0-1,0 0 1,0 0 0,0-17 0,-4 6 0,-2-1-1,1 1 1,-4-1 0,0 1 0,9 11 0,-20-17 0,8 10 0,1 2 0,0-2 0,-1 1 0,-1-4 0,-3-2 0,3-4-1,-4 0 0,1-3 1,-2 0-1,-1-1 0,1 1 0,-1 1 1,2 2-1,-1 2 1,2 1 0,1 2 0,2 1 0,2 0 0,0 1 0,0 2 0,2-3 0,9 10 0,-17-17 0,17 17-1,-15-18 1,15 18 0,-18-15 0,18 15 0,-16-17-1,16 17 1,-15-15 0,15 15-1,-12-14 1,12 14 0,-10-16-1,10 16 1,-8-11 0,8 11 0,-7-13-1,7 13 1,0 0 0,-9-13 0,9 13-1,0 0 1,0 0 0,-6-11 0,6 11 0,0 0 1,0 0-1,0 0 0,11-8 0,-11 8 1,11-1-1,-11 1 0,14-3 0,-14 3 1,15-3-1,-15 3 0,20-5 0,-10 4 0,1-1 1,1 1-1,0-3 1,1 3-1,0-2 0,2 2 0,-2-2 1,3 0-1,-3 0 0,0 1 0,0-1 0,2 1 0,-2 0 0,1 0 1,1 0-1,-1 2 0,0 0 0,1-1 0,1-1 0,-2 4 0,2 0 1,-2 1-1,2 0 0,-2 1 1,1 0-1,2-1 1,-2 2-1,1-3 1,-1-1-1,1-2 0,-2-2 0,3-1 1,-3-1-1,1-1 0,1 1 0,0-1 0,2 4 0,0-1 0,1 2 0,1 1 0,-1 0 0,2 0 0,1-1 0,-3 1 0,1-1 0,-2-3 0,1 1 0,-1 1 0,-2-2 0,0 0 0,-2 1 0,1-2 1,0 1-1,-2 1 0,0-1 0,2 0 0,-1 1 0,1 0 0,1 1 0,-1 2 0,1 1 0,-1 0 0,0 2 0,-1-1 0,-1 0 0,-2-1 1,-1 0-1,-10-1 0,16-2 0,-16 2 0,14-3 0,-14 3 0,10-5 0,-10 5 0,0 0 0,0 0 0,9-1 0,-9 1 0,0 0 0,0 0 1,0 0-1,0 0-1,0 0 1,0 0 0,0 0 0,0 0 0,0 0 0,0 0 0,0 0-1,0 0 1,0 0 0,0 0 0,0 0 0,0 0 0,0 0-1,0 0 1,0 0-1,0 0-1,-8 12-3,8-12-4,0 0-27,0 0-4,0 0-1,0 0 0</inkml:trace>
        </inkml:traceGroup>
        <inkml:traceGroup>
          <inkml:annotationXML>
            <emma:emma xmlns:emma="http://www.w3.org/2003/04/emma" version="1.0">
              <emma:interpretation id="{F1E319C4-75DD-48BE-9794-06DB840FAC3F}" emma:medium="tactile" emma:mode="ink">
                <msink:context xmlns:msink="http://schemas.microsoft.com/ink/2010/main" type="inkWord" rotatedBoundingBox="6447,8118 7071,7365 7681,7871 7057,8624"/>
              </emma:interpretation>
            </emma:emma>
          </inkml:annotationXML>
          <inkml:trace contextRef="#ctx0" brushRef="#br0" timeOffset="4781.0052">2095-1887 7,'0'0'24,"0"0"1,0 0 1,0 0-10,0 0-5,-9-10 0,9 10-2,0 0 0,0 0-2,0 0 1,0 0-2,0 0-1,0 0 1,0 0-2,11-8-1,-11 8 0,4-10-1,-4 10 1,5-10-1,-5 10 0,0 0-1,9-14 1,-9 14-1,5-10-1,-5 10 1,8-15 0,-8 15 0,7-20-1,-2 8 1,-3-1-1,4 0 2,-2-1-2,1 2 1,1-1-1,0-1 0,1 0 1,-1 3-1,2-3 0,-1 2 0,1-2 0,0 0 0,0 0 1,-1 2-1,1-1 0,0 1 1,-1 0-1,0 2 0,-1-1 1,0 1-1,1-1 1,-1-1-1,1 0 0,0 2 0,-2 0 0,2-2 0,-2 0 0,-5 12 0,9-18 1,-9 18-1,10-15 0,-10 15 0,6-12 0,-6 12 1,0 0-1,0 0 0,8-11 1,-8 11-1,0 0 0,0 0 0,5-11 0,-5 11 0,4-11 0,-4 11 0,5-10 0,-5 10 0,4-10 1,-4 10-1,0 0 0,0 0 1,0 0-1,0 0 0,0 0 0,0 0 1,0 0-1,10 3 0,-10-3 0,0 0 0,0 0 1,15 9 0,-15-9-1,12 14 1,-12-14 0,15 20 0,-7-7-1,-1 2 2,0-2-2,3 2 1,-1 0 0,1-4 0,-1-1-1,1 1 1,-1-1-1,2-2 1,0 2-1,-2 1 0,1 0 0,2 4 1,0 1-1,1 1 0,3 0 0,-2 5 0,2-2 1,-1 0-1,-1-1 0,1-2 1,-3-1 0,0-3 0,-3-1-1,1-3 0,-3 1 1,-7-10-1,15 19 1,-15-19-1,14 18 1,-7-5-3,0-1 4,3 0-2,1 1 0,2 0 0,-1-1 0,-1 3 0,1-3 0,-1-1 0,-11-11 0,15 18 0,-15-18 0,9 11 0,-9-11 0,0 0 0,0 0 0,0 0 0,0 0 0,0 0 0,0 0 0,0 0-1,0 0 1,0 0 0,0 0-1,0 0 1,-8-15 0,0 4-1,-5-1 1,-2-6 0,-3 0 1,-3-1-2,-1 0 0,-1 3 1,2 1-1,1 2 2,3 2-3,2 2 3,1 2-2,2-2 1,3-2 0,-1 2-1,1-2 1,1-1-1,0 0 1,-1-2-2,0 1 2,2 1-1,7 12 1,-19-20-1,11 9 1,8 11-1,-15-16 1,7 5 0,-1 0 0,-1 0-1,1-2 1,2 2 0,-2 0 0,1 0 0,0 0 0,1 1 0,7 10-1,-9-15 1,9 15 0,-9-17-1,9 17 1,-10-15 0,10 15-1,-8-13 1,8 13 0,-6-10-1,6 10 1,0 0 0,0 0 0,-9-10 0,9 10 0,0 0 0,0 0-1,0 0 1,0 0 0,0 0 0,0 0 0,-10-8 0,10 8 0,0 0 0,0 0 0,0 0 0,-7 11-1,7-11 1,0 0 0,-5 11 0,5-11 1,0 0-1,-2 10 0,2-10 0,-4 11 0,4-11 0,0 12 0,0-12 0,-2 19 1,2-9-1,0 0 0,0 0 1,0-10-1,-1 20 0,0-10 1,1-10-1,-1 16 0,0-6 0,-1 2 0,2 0 0,-2 2 0,2 1 1,-3 3-1,2 1 1,0 4 1,1-3-1,0 0 0,-1 2 0,0-1 0,1 0 0,1-3 0,-1-2-2,0 0 1,0-1 1,0 1-1,0-1 0,1 1-1,-2 3 1,1 2 1,1 0-1,0 0 0,0 4 1,0-2-1,0 1 1,0-1-1,2-3 1,-2-4-1,0 1 0,-1 1 0,0-6 0,0 0 0,-1 1 0,0-1 0,0 3 0,1 0 0,-3 0 0,2 2 0,1 2 0,-1-2 0,1 1 0,1-1 0,-1 1 0,0-1 0,2-1 1,-2 0-1,0-2 1,0-1-1,0 1 0,-1 0 1,1-4-1,0 1 1,-2 1-2,1 0 3,1-1-3,-1 2 2,0 1-1,0-3 0,0 1 0,1-2 0,0-10 0,0 12 0,0-12 0,0 0 0,0 0 0,0 0 1,0 0-1,0 0 0,0 0 0,0 0 0,0 0 0,0 0 0,0 0-1,0 0 0,0 0-2,14-7-4,-17-4-7,3 11-23,10-14-2,-6 4 0,-1-3-1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28:17.23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F49BF9F-1A3C-4F5B-8A9C-12ECF45A44CE}" emma:medium="tactile" emma:mode="ink">
          <msink:context xmlns:msink="http://schemas.microsoft.com/ink/2010/main" type="writingRegion" rotatedBoundingBox="11762,5116 13576,8675 12970,8984 11156,5425"/>
        </emma:interpretation>
      </emma:emma>
    </inkml:annotationXML>
    <inkml:traceGroup>
      <inkml:annotationXML>
        <emma:emma xmlns:emma="http://www.w3.org/2003/04/emma" version="1.0">
          <emma:interpretation id="{649A8B74-FEFD-4945-9007-8B1EAC09B5FB}" emma:medium="tactile" emma:mode="ink">
            <msink:context xmlns:msink="http://schemas.microsoft.com/ink/2010/main" type="paragraph" rotatedBoundingBox="11762,5116 13576,8675 12970,8984 11156,5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C3B5E8-177A-4FDC-89B8-91E4C0DACFC6}" emma:medium="tactile" emma:mode="ink">
              <msink:context xmlns:msink="http://schemas.microsoft.com/ink/2010/main" type="line" rotatedBoundingBox="11762,5116 13576,8675 12970,8984 11156,5425"/>
            </emma:interpretation>
          </emma:emma>
        </inkml:annotationXML>
        <inkml:traceGroup>
          <inkml:annotationXML>
            <emma:emma xmlns:emma="http://www.w3.org/2003/04/emma" version="1.0">
              <emma:interpretation id="{241A6CF0-81C7-4154-9CDE-2BE8B47C5304}" emma:medium="tactile" emma:mode="ink">
                <msink:context xmlns:msink="http://schemas.microsoft.com/ink/2010/main" type="inkWord" rotatedBoundingBox="11762,5116 12389,6346 11799,6647 11172,5417"/>
              </emma:interpretation>
            </emma:emma>
          </inkml:annotationXML>
          <inkml:trace contextRef="#ctx0" brushRef="#br0">5529-7417 9,'0'0'24,"10"-2"-3,-10 2-3,0 0-2,0 0-3,0 0-2,0 0-1,0 0-2,0 0-1,0 0-2,0 0 0,0 0-1,0 0-1,0 0-1,0 0 1,0 0-1,12 10 0,-12-10 1,10 4 1,-10-4-2,12 8 1,-12-8-1,15 10 0,-15-10-1,13 13 1,-13-13-1,15 19 0,-8-8-1,2 2 0,1 0 1,1 5-1,1 1 1,2-1 0,0 2 0,2 4-1,1-2 1,1 2 0,-1-3 0,3 1-1,-2-3 1,-1 1 0,0-2 0,1-2 0,-2 0 0,0 2 0,-1-1 1,-2-2-2,-1 1 2,0 2-2,-1-3 1,1 1-1,-1-1 1,-2-2-1,1 0 0,3 3 1,-2-1-1,3 0 0,-1-1 0,1 4 0,2-1 0,-1 1 1,1 2-1,-1-3 0,1 0 0,-2 3 1,-1-3-1,0-2 1,-2-2-1,-1-1 0,-2 0 0,-8-12 1,17 19-1,-7-10 0,1 2 1,-2 1-1,4 1 0,-2 0 1,1 2-1,0-1 0,-2-2 1,-1 0-1,-9-12 0,13 16 1,-13-16-1,13 11 0,-13-11 0,14 10 1,-14-10-1,16 17 0,-6-3 0,0-2 1,0 2-2,0-1 2,-1 0-1,0-1 1,-9-12-1,16 16 0,-16-16 0,0 0 0,12 11 0,-12-11 0,0 0 0,0 0-1,0 0 1,0 0 0,0 0 0,0 0 0,0 0 0,0 0 0,0 0 0,4-13 1,-4 13-1,-2-16-1,1 6 1,0-1 0,0 0 0,1 11-1,-2-22 1,-1 10-1,0-2 2,0-3-2,-2 0 1,1-2-1,-1-3 1,-2-1 0,2 1 0,0 1-1,0 3 1,1 2 0,2 4 1,0-1-1,0 1 0,0 2-1,1-1 2,-2-4-1,1-1-1,-3 0 1,2-5 0,-3-1 0,2 2 0,0-1 0,0 3 0,1 5 0,1 1 1,2 12-1,-1-14 1,1 14-1,0 0 0,0 0 0,0 0 1,0 0-1,0 0-1,0 0 1,0 0 0,0 0 0,0 0 0,0 0 0,0 0 0,0 0 1,0 0-1,0 0-1,0 0 2,4 10-1,-4-10-1,5 12 1,-5-12 0,5 16 0,-2-5 0,2 3 0,-2 1 0,3 4 0,-1 3 0,2 2 0,-1 4 0,2 0 0,-1 1 0,-1 1 0,1 0 0,-1-4 0,0-1 0,1 0 0,-3-3 0,0 0 1,0 0-1,0-4 1,-1-1-1,1 0 1,-2-4-1,-1-3 1,-1-10-1,3 12 0,-3-12 0,0 0 0,0 0 0,0 0 0,0 0 0,0 0 0,0 0 0,-12 1-1,12-1 1,-10 1 0,10-1 1,-17-2-1,5 2 0,-4-2 0,-3-4 1,-2 2-1,-5-3 1,-2-1-2,-2 0 1,-1 0 0,-2-2 0,3 1 0,-2 0 0,1 0-1,1-2 1,-1 3 0,3-2 0,-1 1-1,1 1 2,-1-1-2,2 3 2,2 0-1,2 1 0,2 1 0,1 1 0,3 0 1,5-1-1,2 2 0,10 2 0,-14-2 0,14 2 1,0 0-1,0 0 1,0 0-1,0 0 1,0 0 0,0 0 0,0 0-1,0 0 0,0 0 0,0 0-1,0 0-1,0 0-1,11-3-4,2 13-13,-13-10-19,16 2 0,-16-2-1,23-5 1</inkml:trace>
        </inkml:traceGroup>
        <inkml:traceGroup>
          <inkml:annotationXML>
            <emma:emma xmlns:emma="http://www.w3.org/2003/04/emma" version="1.0">
              <emma:interpretation id="{F211AB5C-9304-4A77-B71C-2ECA241EA351}" emma:medium="tactile" emma:mode="ink">
                <msink:context xmlns:msink="http://schemas.microsoft.com/ink/2010/main" type="inkWord" rotatedBoundingBox="12869,7396 13532,8698 12970,8984 12307,7683"/>
              </emma:interpretation>
            </emma:emma>
          </inkml:annotationXML>
          <inkml:trace contextRef="#ctx0" brushRef="#br0" timeOffset="2984.2221">6701-5170 20,'0'0'26,"0"0"2,0 0-8,0 0-4,0 0-2,0 0-3,0 0-2,0 0-2,0 0-1,0 0-1,0 0-1,7 10 1,-7-10-1,0 0 0,0 0-1,11 8-1,-11-8 1,0 0-1,11 9 0,-11-9 0,9 10 0,-9-10-1,13 12 0,-4-2 0,-1 0 0,2 2 0,-1 0-1,3 3 1,0 2 0,0 1-1,-1 2 1,1-1 0,0-1 0,0 3-1,1 0 1,-1 1 0,-1-1 0,4 0 0,-1 0 0,0 0 0,-1 0-1,0-3 1,-1-1-1,-1 1 1,0-4-1,-3 1 1,0-2-1,-1 0 0,2 0 0,-1 3 0,0-1 0,1 1 0,-1-1 0,1 4 0,0-2 1,1-1-1,0-2 0,0-1 1,1 1-1,0-2 0,-1-1 0,2 0 0,-2 0 0,2 1 0,0 1 0,0-1 1,0-1-2,0 3 2,1-1-2,0 0 2,-1-1-2,-1-1 2,1 0-1,-1 2 0,-1 1 0,1-2 0,-1-1 0,-2 0 0,2 1 1,-2 0 0,1 0-1,1-1 0,0 0 1,-1 3-1,1-1 1,0 0-1,0-1 0,-2 2 1,1-1-1,0-2 0,0 0 0,0 0 0,-9-11 0,16 19 0,-8-9 1,-8-10-1,17 19-1,-11-7 1,1-1 0,-2-1 0,-5-10 0,10 17 0,-10-17 1,0 0-1,8 12 0,-8-12 0,0 0 1,0 0-1,0-10 0,0 10 0,0-13 0,0 13 0,0-19 0,-1 7 0,0 0 0,0-3-1,-2 0 1,1 0 0,0 0 0,-1-2 0,-1 0 0,1 2 0,1-2-1,-3-1 1,2 0-1,-1-2 1,-1-1-1,1 2 1,0-2-1,-1 0 2,0 0-1,0 0-1,1 3 1,-1-2 0,0 0 1,2 0-2,-2-1 2,1 1-1,-1 3 0,2-1 0,0 1 0,1 4 0,-1 1 0,1 1 0,0 1 0,2 10 0,-3-14 0,3 14 0,-4-12 0,4 12 0,-3-11 0,3 11 0,0 0 0,0 0 0,0 0 0,0 0 0,0 0 0,0 0 0,0 0 0,0 0 0,0 11 0,0-11 0,1 17 0,-1-17 0,1 19 0,0-6 0,1 2 0,1-1 0,-1 3-1,0-1 1,3 3 0,-2 3 0,0 1 0,3-1 1,-2 1-2,3 6 1,-2-2 1,2 0-1,-2-1 1,3 0-1,-2-2 1,0 0-1,0 0 1,-2-6-1,0-1 0,2 0 0,-3 0 0,2-3 0,-2 2 0,1-1 0,0 0-1,-1 3 1,0 1 0,1-4 0,-1-2 0,-1 1 0,0-4 0,-2-10 0,5 11 0,-5-11 0,0 0 0,0 0 0,0 0-1,0 0 1,0 0 0,0 0 0,0 0 0,-13-8 1,13 8-1,-16-9 0,5 1 1,-2 1-1,-1-4 1,-4 1-1,-1-2 0,-2 0 1,-1 2-1,-2-1 0,0 2 1,-3 1-1,0-1 0,0 0 1,0-1-1,-1 1 0,0-6 1,0 1-1,0 0 0,2-3 1,0 2-2,2 0 1,2 1 0,2 2 0,-1 3 0,6 2 0,-2 2-1,3 0 2,0 3-1,2-1 0,1 1 0,11 2 0,-15-4 1,15 4-1,-10-3 1,10 3-1,0 0 0,0 0 0,0 0 0,0 0-1,0 0 0,0 0-2,4 10 0,-4-10-8,0 0-19,10 1-11,-10-1 3,11 0-3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28:43.87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52325E6-B85A-475B-A6DC-425E4E5E8E75}" emma:medium="tactile" emma:mode="ink">
          <msink:context xmlns:msink="http://schemas.microsoft.com/ink/2010/main" type="writingRegion" rotatedBoundingBox="12649,10429 14717,16340 11911,17322 9843,11411"/>
        </emma:interpretation>
      </emma:emma>
    </inkml:annotationXML>
    <inkml:traceGroup>
      <inkml:annotationXML>
        <emma:emma xmlns:emma="http://www.w3.org/2003/04/emma" version="1.0">
          <emma:interpretation id="{49A6EFEA-DB6A-4C7B-BAD3-5954957A953E}" emma:medium="tactile" emma:mode="ink">
            <msink:context xmlns:msink="http://schemas.microsoft.com/ink/2010/main" type="paragraph" rotatedBoundingBox="12649,10429 14717,16340 13704,16695 11636,10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FA1028-92DB-4BDB-9673-A1880E16ED66}" emma:medium="tactile" emma:mode="ink">
              <msink:context xmlns:msink="http://schemas.microsoft.com/ink/2010/main" type="inkBullet" rotatedBoundingBox="12530,10471 12877,11465 12123,11729 11775,10735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1192-1838 17,'0'0'26,"0"0"1,0 0-4,0 0-5,0 0-2,0 0-4,12 6-3,-12-6-1,0 0-2,11 3 0,-11-3 0,15 11-1,-4-1-1,-2-3 0,5 5 0,-3-3 0,4 5-1,-2-1 0,5 4-1,-3-3 0,3 5 0,-2-2 0,3 4-1,-1-2 1,2 1-1,-4 0 0,3 0 1,-2-3-1,0 1 0,-1-3 0,0 1 0,-1 0-1,0 0 1,0-2-1,2 4 1,1-2-1,-1 1 1,1 0-1,2 2 0,-1-1 0,0 0 1,1 0-1,-2 2 0,1-2 0,-2 0 1,0-1 0,-2-2-1,0-1 1,-2-1-1,-1-3 1,0-3 0,-1-1 0,0-1-1,0 1 1,0-1-1,-1 1 0,3 1 0,0 0 1,1 2-1,-1 1 0,-1 0 0,0 0 0,-1 1 0,1-1 0,-4 0 0,-8-10 0,16 15 1,-16-15-1,11 12 0,-11-12 0,0 0 1,11 8-1,-11-8 0,0 0 1,0 0-1,0 0 0,0 0 0,0 0 0,0 0 0,0 0 0,0 0 0,0 0 0,0 0 0,0 0 0,0 0 0,0 0 0,0 0 0,2-10 0,-2 10 0,-6-13 0,1 0 0,-2-5 0,-3-4 1,-2-7-2,-3-3 1,-3-3-1,-2-1 1,0-1 0,0 3-1,1 1 1,-2 0-1,2 3 1,0 0 0,0 1 0,1 1 0,-2 1 0,0-2-1,1 0 1,1 4 0,0 3 0,4 3 0,4 5 0,1 2-1,9 12 1,-10-12 1,10 12-1,0 0 0,0 0 0,0 0 1,0 0-1,0 0 0,0 0 1,0 0-1,0 0 0,0 0 1,0 0-1,8 13 0,-8-13 0,8 15 0,-8-15 0,14 19 0,-6-8 0,1 0 0,1-1 0,0 1 0,0 2 0,1 3 0,1 2 0,0 3 0,2 4 0,0 2 0,0 2-1,2 2 2,-2-2-2,1 0 1,0-5 0,-3 2 0,-1-3 0,3-3 0,-2-1 1,1 0-1,-2 0 0,1 1 0,0 2 1,1-1-1,-1 0 1,-3 0-1,0-1 0,0-3 0,-3-1 0,0-4 0,-6-12 0,7 15 0,-7-15 0,0 0 0,0 0 0,2 11-1,-2-11 1,0 0 0,0 0 0,-10 7 0,10-7 0,-10 5 0,10-5 1,-15 6-1,3-4 1,-2 0-1,-3 0 1,-2-2-1,-5-1 1,-2-1-1,-4-1 1,-3-2-1,-2 0 0,1-1 1,-4 0-1,-2 0 0,0 1 1,-2-2-1,2 2 0,0 0 0,3 0 0,-3-1 0,6 0 1,-1 0-1,3 1 0,3-1 0,2 2 0,2-2 0,3 2 0,4 0 0,0 1 0,7-1 0,1 1 0,10 3 0,-11-6-1,11 6-1,0 0-3,-1-17-6,13 14-29,-2-2 0,4-1 0,7-3 0</inkml:trace>
      </inkml:traceGroup>
      <inkml:traceGroup>
        <inkml:annotationXML>
          <emma:emma xmlns:emma="http://www.w3.org/2003/04/emma" version="1.0">
            <emma:interpretation id="{14BC8856-A30F-4C20-AA83-AFAFA41264A9}" emma:medium="tactile" emma:mode="ink">
              <msink:context xmlns:msink="http://schemas.microsoft.com/ink/2010/main" type="line" rotatedBoundingBox="13378,12513 14717,16340 13703,16695 12365,12867"/>
            </emma:interpretation>
          </emma:emma>
        </inkml:annotationXML>
        <inkml:traceGroup>
          <inkml:annotationXML>
            <emma:emma xmlns:emma="http://www.w3.org/2003/04/emma" version="1.0">
              <emma:interpretation id="{7A15835E-9A8D-427E-9F6D-83874EDC747C}" emma:medium="tactile" emma:mode="ink">
                <msink:context xmlns:msink="http://schemas.microsoft.com/ink/2010/main" type="inkWord" rotatedBoundingBox="13355,12521 13756,13666 13149,13878 12749,12733"/>
              </emma:interpretation>
            </emma:emma>
          </inkml:annotationXML>
          <inkml:trace contextRef="#ctx0" brushRef="#br0" timeOffset="-3031.0948">1948 248 38,'0'0'23,"-3"-11"-2,3 11 3,0 0-5,0 0-3,0 0-4,0 0-2,0 0-1,0 0-5,0 0 0,10 6-1,-10-6 0,10-2 0,-10 2 0,10 2 0,-10-2 0,12 4 0,-12-4 0,13 9-1,-13-9 1,14 11-2,-14-11 1,16 11-1,-16-11 0,13 11 0,-13-11 0,17 12-1,-6-4 1,1 0-1,2 5 1,0 0-1,4 3 1,0 2-1,0 3 1,1-1 0,0 1-1,0-1 1,1-3-1,-3-1 1,2-1-1,0-2 0,-2-1 1,0 2-1,0 0 0,0 1 1,0 3-1,-2 1 0,0 0 0,0-1 1,0 1-1,0-2 0,0-1 1,-1-2-1,2 2 0,-1-2 0,2 1 0,-2 0 1,2 2-1,-1-1 0,1 4 0,0-1 1,0-1-1,-1 1 0,0-2 0,-2-1 0,1 0 0,-2-3 0,-2-3 0,-1 0 0,-10-10 0,15 15 0,-15-15 1,12 11-1,-12-11 0,11 9 0,-11-9 1,10 8-1,-10-8 0,10 7 0,-10-7 0,10 8 0,-10-8 0,10 8 0,-10-8 0,0 0 0,11 9 0,-11-9 0,0 0 0,13 7 1,-13-7-1,11 6 0,-11-6 0,11 4 0,-11-4 0,10 6 0,-10-6 0,0 0-1,0 0 1,0 0 0,10 2 0,-10-2 0,0 0 0,0 0 0,0 0 0,0 0 0,-4-12 0,4 12 0,-6-18-1,1 6 1,-3-6 0,-1-2 0,-2-6-1,-1-2 1,-1-2 0,-2-1 0,1-1 0,0 1-1,-1 1 2,2 2-2,0 2 1,-1 2 0,0 1 0,1 1 0,1 2-1,1 1 1,1 3 0,1 0 0,3 5 0,6 11 0,-7-15 0,7 15 0,0 0 0,0 0 0,0 0 0,0 0 0,-5-11 0,5 11 1,0 0-1,0 0 0,-2-10 0,2 10 0,0 0 0,0 0 1,0 0-1,0 0 0,0 0 1,0 0-1,0 0 0,0 0 1,6 12-1,-6-12 0,0 0 0,9 15 0,-9-15 0,16 21 0,-7-5 0,2 3 0,2 4 0,2 4 0,-1 2 0,3 2 1,-4 3-1,1-1 0,1-2 0,-2-1 0,0-4 0,-2-2 0,1-2 0,-1-2 0,1-1-1,-1-1 1,0 0 0,0 2 0,0 1 0,0-1 0,0 1 0,-1-1 0,-1-4 0,0-1 0,-2-3 0,-7-12 0,7 14 0,-7-14 0,0 0 0,0 0-1,0 0 1,0 0 0,0 0 0,0 0 0,-12 11 0,12-11 0,-16 3 1,5 0 0,-4-2 0,0-1 0,-3 1 0,-2-1 0,-2-2-1,-1-1 1,-2 1 0,-4-2 0,1-2-1,-3 0 1,0-1-1,0-1 1,2 1-1,-1-1 0,3 1 0,2 2 0,3 2 0,1-1 1,4 3-1,2 1 0,2-1 0,2 1 0,11 0 0,-11-1 0,11 1-1,0 0 1,-10-4-2,10 4 0,0 0-3,0 0-15,0 0-20,0 0-1,12-4 1,-12 4-2</inkml:trace>
        </inkml:traceGroup>
        <inkml:traceGroup>
          <inkml:annotationXML>
            <emma:emma xmlns:emma="http://www.w3.org/2003/04/emma" version="1.0">
              <emma:interpretation id="{E9258009-AEB5-4FBC-9426-91E38CBC5A30}" emma:medium="tactile" emma:mode="ink">
                <msink:context xmlns:msink="http://schemas.microsoft.com/ink/2010/main" type="inkWord" rotatedBoundingBox="14458,15598 14717,16340 13704,16694 13444,15953"/>
              </emma:interpretation>
            </emma:emma>
          </inkml:annotationXML>
          <inkml:trace contextRef="#ctx0" brushRef="#br0" timeOffset="-5796.5782">3658 3277 18,'0'0'18,"5"-9"0,-5 9 1,3-13 0,-5 4-2,2 9-2,0 0-2,10-8-2,-10 8-2,0 0-2,0-10 0,0 10-3,0 0-1,0 0 0,0 0-1,0 0 0,0 0 0,0 0 1,0 0-1,0 0 0,-9 10 1,9-10-1,-11 13 0,4-2 0,-2 0-1,-1 3 1,-1 2-1,-2 3 0,-1 2 0,-1 2 0,-1 1 0,-1 2 0,0 2-1,-3 2 1,1-2 0,2-1 0,-3 0-1,0 2 1,0-2 0,2-1-2,1-1 1,0 0 0,0-2 1,0 0-2,2 0 1,0-1 0,0 1 0,-2 2 0,1-1 0,-1 0 1,1-1-1,-2 0 1,0-3-1,1 0 0,1-2 0,2-3 1,-3-2-1,3 1 0,-2-1 0,1 0 1,-1 2-1,-1 0 0,1-2 1,-1 2-1,1 1 0,1-3 0,2 0 0,0-1 0,3-3 0,0 0 0,10-9 0,-15 14 0,15-14 0,-10 8 0,10-8 0,0 0 0,0 0 0,0 0 0,0 0 0,0 0 0,0 0 0,0 0 0,0-11 0,0 11 0,12-18 0,-3 4 0,3-2 0,3-4 0,3-1 0,3-2 0,2-4 0,1-3-1,3 2 1,-1-4 0,0 3 0,0-1 0,-1 2-1,-4-1 1,1 4 0,-1-1 0,-1 2 0,-1-2 0,-1-1-1,5 0 2,-1-2-1,-1 0 0,1 1 0,-3-1 1,1 1-1,-1 4 0,-1 2 0,-3 1 0,-2 1 0,-1 2 0,2 0 0,-2 0 0,0 2 0,0-2 0,0 4 0,-1-1-1,1 3 1,-1 0 0,0 1 0,0 1 0,-1 0 0,0 3 0,0-3 0,1 1 0,-11 9 0,18-16 0,-18 16 0,14-13 0,-14 13 0,11-8 0,-11 8 0,0 0 0,0 0-1,0 0 1,0 0 0,2-9 0,-2 9 0,-13-4 0,13 4 0,-20-3 0,7 1 0,-1 1 0,-2 2 1,-1 0-1,0 0 0,-2 2 1,0 1-1,0-1 0,-1 0 0,0 0 1,1 0-1,-3-1 0,0 0 0,2 0 0,-1 0 1,1 2-1,0-3 0,2 1 0,2 0 0,2-1 0,3 1 0,11-2 0,-15 0 0,15 0 1,0 0-1,-10 1 0,10-1 1,0 0-1,0 0 1,0 0-1,0 0 1,0 0-1,0 0 0,0 0 0,14-9 1,-14 9-2,19-8 1,-2 3 0,0-1 0,2 1 0,1-1 0,1 3-1,0-1 1,-2 1 0,2 1 0,-4 1 0,-1 0 0,0 0-1,-2 0 1,1-2 0,-1 3 0,-1-1 0,-1 1 0,-1 0 0,-1 0 0,0 1 0,-10-1 0,17 3 0,-17-3 0,16 4 0,-16-4 0,16 4 0,-16-4 0,13 5 0,-13-5 0,10 4 0,-10-4 0,0 0 0,9 13 0,-9-13 0,2 19-1,-1-8 2,0 3-2,0 5 2,0 1-1,0 4 0,0 2 0,2 1 1,-1 2-1,-1 2 0,-1 1 1,2-1 0,-1 1 0,-2 2 0,-1-2-1,-1 0 0,-2-4 1,0-1-1,0-4 0,0-3-1,-1-5 1,2-5-1,4-10 1,-5 12 0,5-12 1,0 0-1,0 0-1,0 0 1,0 0 0,0 0-1,0 0-1,0 0 0,0 0-3,3-26-7,9 14-27,-11-9-1,8-1 0,-3-8-1</inkml:trace>
        </inkml:traceGroup>
      </inkml:traceGroup>
    </inkml:traceGroup>
    <inkml:traceGroup>
      <inkml:annotationXML>
        <emma:emma xmlns:emma="http://www.w3.org/2003/04/emma" version="1.0">
          <emma:interpretation id="{8A53F8DD-EAA9-4231-B012-AAD4A22112F0}" emma:medium="tactile" emma:mode="ink">
            <msink:context xmlns:msink="http://schemas.microsoft.com/ink/2010/main" type="paragraph" rotatedBoundingBox="11304,12304 12776,16149 11717,16554 10245,127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5EF570-5578-4FEC-96F5-19137487D4B4}" emma:medium="tactile" emma:mode="ink">
              <msink:context xmlns:msink="http://schemas.microsoft.com/ink/2010/main" type="line" rotatedBoundingBox="11304,12304 12776,16149 11717,16554 10245,12710"/>
            </emma:interpretation>
          </emma:emma>
        </inkml:annotationXML>
        <inkml:traceGroup>
          <inkml:annotationXML>
            <emma:emma xmlns:emma="http://www.w3.org/2003/04/emma" version="1.0">
              <emma:interpretation id="{F3652519-EB57-4857-B067-F89FF2491642}" emma:medium="tactile" emma:mode="ink">
                <msink:context xmlns:msink="http://schemas.microsoft.com/ink/2010/main" type="inkWord" rotatedBoundingBox="11304,12304 12776,16149 11717,16554 10245,12710"/>
              </emma:interpretation>
            </emma:emma>
          </inkml:annotationXML>
          <inkml:trace contextRef="#ctx0" brushRef="#br0" timeOffset="-14358.6398">0 0 19,'0'0'25,"0"0"3,0 0-4,0 0-5,0 0-4,0 0-2,0 0-2,0 0-1,0 0-1,0 0-2,0 0-1,0 0-1,0 0-1,0 0 0,0 0 0,0 0-1,0 0 0,0 0 0,0 0-1,0 0 0,0 0 1,0 0-1,0 0-1,0 0 1,0 0-1,0 0 0,0 0 0,0 0 0,9 11-1,-9-11 1,0 0-1,10 10 0,-10-10 1,11 10-1,-11-10 0,16 17 1,-7-7-1,1 3 1,2 0-1,3 1 1,-2 0-1,1 1 0,1-1 0,0-2 0,-2 0 0,2-1 0,-2-2 0,0 1 0,-1 0 0,0-1 0,1 2 0,-2 0 0,2 2 0,0 3 0,0 0 0,0 1 0,3 0 0,-1 2 0,1-1 0,-1-1 0,1 0 0,-2-3 1,-1-1-1,-1-2 0,0 0 1,-1-2-1,2 0 0,-3 0 0,-1 1 0,2-1 0,2 3 0,-2 1 0,0 1 0,1 3 0,-1-1 0,2 0 0,0-1 0,-1 1 0,-1-3 1,0-3-1,-1 0 0,0-3 0,1 0 0,-11-7 0,16 14 0,-16-14 1,17 19-2,-8-9 1,-1 1 0,0 0 0,0 0 0,-1-1 0,-7-10 1,12 16-1,-12-16 0,9 9 0,-9-9 1,10 6-1,-10-6 0,0 0 0,12 5 0,-12-5 0,0 0-1,14 9 1,-14-9 0,0 0 0,11 9 0,-11-9 0,0 0 0,0 0 0,0 0 0,0 0 0,0 0 0,7-11 0,-7 11 0,-3-16-1,2 6 1,-3-3 0,2 1 0,-3-3-1,0-3 1,-3-2 0,1-2 0,-2-4 0,-3-1 0,0-2-1,-3-2 2,3 1-2,-2 0 2,1 3-2,3 1 2,-1 4-1,2 1 0,3 2 0,1 0 0,-2 0 0,0-2 0,1 0 0,-3 1 0,-1-1 0,0 2 0,2 0 0,-3 1 0,2 2 1,2 4-1,-2 0 0,9 12 0,-10-16 0,10 16 0,-7-10 0,7 10 0,0 0 0,0 0 0,0 0 0,0 0 0,0 0 0,0 0 0,0 0 0,0 0 0,0 0 0,0 0 0,0 0 0,2 11 0,-2-11 0,6 13 0,-6-13-1,8 20 1,1-6 0,-1 3 0,2 1-1,1 1 1,1 5 0,2 3 0,4 3 0,0 4 0,0 1 0,4 3 0,-1 3 0,2-1 0,0 2 0,-1-2 0,-1-4 0,-1-2 0,-3-6 0,-3-5 0,-2-5 1,-3-6-1,-9-12 0,11 14 0,-11-14 0,0 0 0,0 0-1,0 0 1,0 0 0,0 0 0,0 0 0,0 0 0,-9 11 0,9-11 0,-11 6 0,11-6 0,-15 5 1,5-2-1,-2-1 1,-3-1-1,0-1 1,-3-1-1,-3-1 1,-1-1-1,-1 1 1,-4 0-1,0 0 0,0 1 1,-2-1-1,1-1 0,3 2 0,-1-2 0,0 0 0,3-1 0,0 0 0,1 1 0,1-2 0,1 3 0,0 0 0,3 1 0,0 0 0,4 2 1,2-2-1,11 1 0,-14 0 0,14 0 0,0 0 0,-10-2 0,10 2 0,0 0 0,0 0-1,0 0 1,0 0-1,0 0-1,0 0 0,0 0-2,0 0-4,0 0-13,0 0-20,13 13 2,-13-13-1,15 10 1</inkml:trace>
          <inkml:trace contextRef="#ctx0" brushRef="#br0" timeOffset="-11796.271">-12 1318 22,'0'0'27,"0"0"1,0 0 1,0 0-13,0 0-3,0 0-3,0 0 0,-10 2-1,10-2 1,0 0-3,0 0 0,0 0-1,10 9-1,-10-9-1,0 0-1,0 0-1,12 13 0,-12-13-1,0 0 0,12 10 0,-12-10 0,11 9 0,-11-9-1,16 16 1,-5-6 0,0 1-1,1 2 1,1 0-1,3 3 1,-2-1-1,2 0 1,-1-2 0,0 2-1,0-2 0,0 2 1,2-1-1,-4 3 1,0-1-1,3 3 0,-1-1 1,-1-1-1,1 0 1,-1 0-1,-1-1 1,4-3-1,-2-1 1,1 0-1,-3-1 0,2 3 1,1-1-1,-3 1 0,1 1 0,0 3 0,-1 0 0,-1 1 0,0-2 0,-1 1 0,-2-4 1,1-1-1,-3-2 0,1-1 0,-8-10 1,12 15-1,-12-15 0,15 11 0,-15-11 0,15 13 0,-15-13 0,19 18 0,-9-10 0,-1 2 0,-1 0 0,-8-10 0,17 18 0,-17-18 0,10 13 0,-10-13 0,9 10 0,-9-10 1,0 0-1,0 0 0,10 11 0,-10-11 0,0 0 0,0 0 0,12 11 0,-12-11 1,0 0-1,12 6 0,-12-6 0,0 0 0,0 0 0,0 0 0,10-5 0,-10 5 0,-1-10 0,1 10 0,-3-14 0,2 4-1,-1-2 1,0 0 0,-1-2 0,-1-1 0,0-2 0,-3-3 0,1-4 0,-3-1 0,-1-3 0,-2-2-1,-3-1 1,0 0 0,0 2 0,1 2 0,0 2 0,2 7 0,1-1 0,2 3 1,4 3-1,-1 1 0,2 1 0,-1 0 1,1 1-1,2-1 0,2 11-1,-8-18 1,8 18 0,-4-13 0,4 13 0,0 0 0,-3-11 0,3 11 0,0 0 0,0 0 0,0 0 0,0 0 0,0 0 0,0 0 0,0 0 0,0 0 0,0 0-1,0 0 1,0 0 0,0 0 0,0 0 0,0 0 0,0 0 0,0 0 0,0 0 0,0 0 0,0 0 0,0 0 0,0 0 0,0 0 0,7 10 0,-7-10-1,7 14 1,-2-2 0,1 2 0,0 1-1,2 4 1,3 1 0,1 3 0,-1 0 0,2 3 0,-1-1 0,1 0 0,-1 2 0,1 0 0,-3 2 0,1 0 0,0 1 0,-1 0 0,0 0 0,1-2 0,0-2 0,-4-3 0,1-5 1,-1-3-1,-4-5-1,-3-10 1,0 0 0,6 10 0,-6-10-1,0 0 1,0 0 0,-10-7 0,10 7 0,0 0 0,-12-4 0,12 4 0,-14-2 1,14 2-1,-17-3 1,6-2 0,-3 0-1,-4-3 1,-2 0 0,-2-3-1,-4 0 1,0 0-1,-2 0 0,-1 0 0,-2 1 0,-1-1 1,1 1-1,0 1 0,-1-2 0,-1 0 0,0-1 0,1-1 1,1 1-1,3 0 0,1 2 0,4-1 0,3 3 0,5 1 0,1 3 0,14 4 0,-15-7 0,15 7 0,0 0-1,0 0-1,0 0 0,0 0-5,-6-14-20,6 14-12,18 1 0,-1-1-2,-1-2 2</inkml:trace>
          <inkml:trace contextRef="#ctx0" brushRef="#br0" timeOffset="-8999.5392">1058 2867 14,'0'0'26,"0"0"2,0 0 0,0 0-11,0 0-5,0 0-1,0 0-3,0 0-1,0 0-1,0 0 1,0 0 0,9-1-1,-9 1 0,0 0-1,0 0-1,11 6 0,-11-6-1,10 8-1,-10-8-1,0 0-1,14 11 1,-14-11-1,0 0 1,14 14 0,-14-14-1,11 11 1,-11-11 0,14 20-1,-4-7 2,1 2-2,1 3 1,2 1-1,-1 1 1,2 1-2,0-3 2,1 0-2,0-2 1,-1 0-1,-1-1 1,2 1 1,-3 0-1,1 2 0,0 1 0,-3 2 0,0 0 1,1-2-1,-1-1 0,0 0 1,-1-3-1,0-3 1,-2 0-1,2 1 0,0-4 0,-1 5 0,1 0 0,0 1 1,1 2-1,1 2 0,0-3 0,-1 0 1,-1-3-1,2 0 0,-3-2 1,2-1-1,-1-2 0,0 0 0,-10-8 1,21 17-1,-9-7 0,-1 1 0,1 2 0,-2 1 0,2 0 0,-2-1 1,-2-1-1,-1-2 1,-7-10 0,9 15 0,-9-15-1,0 0 1,0 0 0,10 7-1,-10-7 0,0 0 1,0 0-1,11 6 0,-11-6 0,0 0-1,13 10 1,-13-10 0,0 0 0,7 11 0,-7-11 0,0 0 1,0 0-1,0 0 0,0 0 1,0 0-1,0 0 0,0 0 0,0 0 0,7-12 0,-7 12-1,0-14 0,0 14 1,-3-19-1,-1 5 1,0-2-1,1-2 1,-3-2-1,1-2 1,-3-3 0,0-2 0,0-2 0,-2-1 0,2-2 0,-5-2 0,2 0-1,-1-1 1,0 1 0,-1 3 0,1 0-1,1 5 1,1 1 0,1 3 0,1 3 0,3 2 0,0 2 0,2 2 0,0-1 2,0 2-2,-1 0 1,1 0-1,-1 0 1,-1 0-1,2 0 1,-2 2-1,2 0 0,3 10 0,-4-13 0,4 13 0,0 0 0,0 0 0,-5-10 0,5 10 0,0 0 1,0 0-1,0 0 0,0 0 0,0 0-1,2 10 2,-2-10-2,5 12 2,-5-12-2,9 18 2,-5-4-1,2-1 0,-1 1-1,1-1 1,-1 2-2,0-2 2,-1 0-1,0 0 1,1 1-1,-1 1 1,3 3 0,-1 3 0,2 3 0,2 2 0,2 3 0,1 2 0,1 2 0,-1 0 0,0-1 0,-1-2 0,0-3 0,0-2 0,-2-2 0,-2-2 0,0-2 0,0-2 0,-2 2 0,1 0 0,-2-1 0,2 2 0,-3 0 1,2 0-1,-2-1 0,1-5 0,-2-2-1,-1-2 1,-2-10-1,2 12 1,-2-12-1,0 0 1,0 0 1,0 0-1,0 0 0,0 0 0,0 0 0,0 0 1,0 0-1,-11 9 1,11-9-1,-11 4 1,11-4 0,-14 0 0,3 0 0,1-4 0,-3 2 1,-3-5-2,-1 1 2,-4-3-1,-2 2 1,-2-2-2,-1-1 2,-3 2-2,0-3 0,-1 0 1,-1 1-2,2-4 2,-2 1-2,-2-1 1,1 1 0,0-3 0,0 1 0,1-2 0,2 3 0,-1-2 0,4 3 0,3 0 1,4 3-2,-1 0 1,3 2 0,1 1 1,0 0-1,2 2 0,0-1 0,1 1 0,2-1 0,11 6 0,-19-12 0,19 12 0,-13-7 0,13 7 0,0 0-1,0 0-1,0 0 0,0 0-2,-8-12-10,18 11-25,-10 1-3,13-13 2,-2 3-2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28:52.51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9B5F211-02BB-46EF-A83F-46DB3DAB187A}" emma:medium="tactile" emma:mode="ink">
          <msink:context xmlns:msink="http://schemas.microsoft.com/ink/2010/main" type="writingRegion" rotatedBoundingBox="23328,6458 19489,17677 16922,16799 20761,5580"/>
        </emma:interpretation>
      </emma:emma>
    </inkml:annotationXML>
    <inkml:traceGroup>
      <inkml:annotationXML>
        <emma:emma xmlns:emma="http://www.w3.org/2003/04/emma" version="1.0">
          <emma:interpretation id="{487C87F2-E3F6-4B85-AF35-CD6BAED15A9E}" emma:medium="tactile" emma:mode="ink">
            <msink:context xmlns:msink="http://schemas.microsoft.com/ink/2010/main" type="paragraph" rotatedBoundingBox="23328,6458 19489,17677 16922,16799 20761,55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A57BE0-90F8-461B-A8C9-95DB80151DE8}" emma:medium="tactile" emma:mode="ink">
              <msink:context xmlns:msink="http://schemas.microsoft.com/ink/2010/main" type="line" rotatedBoundingBox="23328,6458 19489,17677 16922,16799 20761,5580"/>
            </emma:interpretation>
          </emma:emma>
        </inkml:annotationXML>
        <inkml:traceGroup>
          <inkml:annotationXML>
            <emma:emma xmlns:emma="http://www.w3.org/2003/04/emma" version="1.0">
              <emma:interpretation id="{EA2FBF24-0D68-40CD-8F87-DAA68F26A5E3}" emma:medium="tactile" emma:mode="ink">
                <msink:context xmlns:msink="http://schemas.microsoft.com/ink/2010/main" type="inkWord" rotatedBoundingBox="22024,6012 21809,6638 20547,6206 20761,5580"/>
              </emma:interpretation>
            </emma:emma>
          </inkml:annotationXML>
          <inkml:trace contextRef="#ctx0" brushRef="#br0">4693-1203 27,'0'0'30,"0"0"0,0 0-11,0 0-6,0 0-4,0 0-2,0 0-1,0 0-1,0 0 1,0 0-1,0 0 1,9-1-1,-9 1 1,0 0-1,0 0-1,12 17-1,-12-17-1,0 0 0,8 14 0,-8-14-1,10 9 1,-10-9-1,12 12 0,-12-12 1,18 13-1,-6-3 1,0-2-1,0-2 1,-1 2-1,4 2 0,-3-1 0,0-2 0,1 3 0,-1-2-1,-1 0 1,5 4-1,-1 0 1,0-1-1,0 1 0,3 5 1,-2-1-1,2 2 0,-1 1 1,2-1-1,0 0 1,3 2-1,1-2 1,0-3 0,0 0-1,3 3 1,-1-1-1,-1 0 1,1 2-1,-2 1 0,-1 2 0,1 1 1,0 1 1,1-1-2,1-2 1,2 3 0,1-4 0,-3-3 0,2 0 0,1-1-1,-1-2 0,-2 2 0,-1-1 1,-2 0-1,-3-2 0,1 2 0,-3 0 0,-4-3 0,-2-2 0,1 0 0,-2-4 0,-10-6 0,14 11 0,-14-11 0,11 5 0,-11-5 0,0 0 0,0 0 0,0 0-1,0 0 1,0 0-1,0 0 1,0 0 0,1-11-1,-1 11 1,-11-13 0,11 13 0,-21-20 0,7 4 0,-1-2-1,-3-1 2,-5-7-1,-1 2-1,-3-4 1,-3-2-2,-1 2 2,-2 0-1,-2 0 0,0 0 0,1 4 0,-1-1 1,0 0 0,4 4 0,0-2 0,-1 2 0,0 3-1,4-2 1,-2 0 0,0-1 0,2 3-1,-1 0 1,0-1 0,3 1 0,0 1 0,1-1 0,-1 1 0,0 1 0,2-2 0,-2-2 0,0 1-1,3-1 2,-1-1-1,1 1 0,3 1 0,1 1 0,1 3 0,4 4 0,3 2-1,1 3 1,10 6 0,-12-7 0,12 7 0,0 0 0,-10-2 0,10 2 0,0 0 0,0 0 0,0 0 0,0 0 0,0 0 0,0 0 0,0 0 0,0 0 0,2 12 0,-2-12 0,5 11 1,-5-11-1,4 11-1,-4-11 2,6 11-1,-6-11 0,6 11 0,-6-11 0,7 14 0,-3-2 0,1 1 0,0 2 0,3 5 0,1 1 0,-3 3 1,3 3-1,1-1 0,-1-1 0,0 4 0,0-4 0,-2-1 1,0-2-2,2 0 1,-2 0 1,0-1-1,0 0 0,0-1 0,0 1-1,-1 3 1,-1-2 0,-2-6 1,1-1-1,-1-3 1,-3-12-1,2 12 0,-2-12 0,0 0 0,0 0 0,0 0-1,-2-17 0,0 7 0,-4-2 1,0-4-1,-1-5 1,-3-5-1,-2-1 1,-1-7-1,-3-3 0,0-2 0,0-1 1,0-2-1,0 2 0,3 6 0,3 5 1,0 4 0,4 5 0,2 6-1,3 2 1,1 12 1,2-17-1,-2 17 0,8-17 0,-8 17 0,13-15 0,-13 15 0,18-14 1,-5 11-1,1 0 1,1 2-1,3 1 1,0 4-1,2-3 1,2 2 0,2 0-1,1-2 1,0 1-1,3 1 1,0-2-1,1-1 1,1 3-1,4 1 1,-2-2 0,2 2 0,0 4 0,-1-3 0,-1 3-1,2 1 1,0-1 0,-6-2-1,1 0 0,-2-1 0,-2-1 0,-2-2 1,-2-1-1,-2-2 0,-5 0-1,-1 1 1,-3 1-1,-10-1 0,13-2-1,-13 2-1,0 0-1,0 0-6,5 22-24,-16-19-6,11-3-1,-19 13-1</inkml:trace>
        </inkml:traceGroup>
        <inkml:traceGroup>
          <inkml:annotationXML>
            <emma:emma xmlns:emma="http://www.w3.org/2003/04/emma" version="1.0">
              <emma:interpretation id="{08564D0D-3B20-4FCC-A9A0-5AFFFE3F0B62}" emma:medium="tactile" emma:mode="ink">
                <msink:context xmlns:msink="http://schemas.microsoft.com/ink/2010/main" type="inkWord" rotatedBoundingBox="21845,8210 21041,10562 19914,10176 20719,7824"/>
              </emma:interpretation>
            </emma:emma>
          </inkml:annotationXML>
          <inkml:trace contextRef="#ctx0" brushRef="#br0" timeOffset="2484.2477">5683 1184 7,'0'0'26,"9"-8"1,-9 8-2,0 0-8,0 0-2,0 0-2,0 0-2,0 0-2,0 0 0,0 0-1,0 0-1,0 0-1,0 0-1,0 0-2,0 0 1,0 0-1,0 0-1,-11 7 0,11-7 0,-11 12-1,4-2 1,-4-1-1,0 2 0,-4-1 0,1 3 0,-1-1 0,-2 2 1,-3-2-2,1 3 1,-3-2 0,-1 2 0,-1 1 0,-1 1 0,-2 1 0,0 2-1,1 3 2,-1-1-2,0 2 1,3 1 0,0 0 0,1-2-1,-1 0 1,3-2-1,1-3 0,2 1 1,-1-2-1,2-2 0,-1-2 0,0 2 0,1 0 1,-2 0-1,-1 2 0,0-3 1,0 1-1,0 1 0,1 0 0,0 0 0,1-1 0,4 0 0,-2-1 0,1 0 1,0-1-1,3 0 0,-1-2 0,1-3 0,-1 0 0,2-1 0,0-1 0,11-6 1,-15 11-1,15-11 0,-15 9 0,15-9 0,0 0 0,-10 9 0,10-9 1,0 0-1,0 0 0,5-14 0,1 4 0,1-3 0,1-3 0,2 1 0,-1-5 0,1 1 0,-1 1 0,0 1 0,0-5 0,-4 0 0,2-4 0,0-2 0,-1-1 0,3-1 0,1-3 0,-2-1 0,-2 4-1,4 4 2,0 2-2,-2 3 2,0 0-2,-2 3 1,1 1-1,-1 4 0,2 0 1,-2 1-1,0 1 1,-6 11-1,11-16 1,-11 16 0,9-10 0,-9 10 0,0 0 0,0 0 0,11-7 0,-11 7 0,0 0 0,0 0-1,0 0 1,0 0 0,0 0 0,0 15 0,-2-5 0,0 3 0,-2 4 0,-1 1 1,-1 1-1,0 5 0,-2 0 1,0 1 0,-3 2 0,0 0-2,-1 2 2,-1 2-1,2 1 0,0-5 0,-1 1 0,0 0 0,2-1 0,-1-4 1,0-3-1,4-2 0,-3-4 0,1 1 0,3-1 0,0-5 0,6-9 0,-6 16 1,6-16-1,-4 12 0,4-12 0,0 11 0,0-11 1,1 13-1,-1-13 0,3 13 1,-3-13-1,3 14 0,-3-14 1,0 0-1,10 11 0,-10-11 1,20 0-1,-20 0 0,22-5 0,-6 0 0,4-1 0,1 2 0,3-2 1,-1 0-1,2-1 0,2 2 0,2-1 0,-2 1 0,0-1 0,4-1 0,1 1 0,0 1 0,2 1 1,0 0-1,0 0 0,2 3 1,-2 0-1,-5 1 0,-1 1 0,0 0 0,-5 0 0,-2-1 0,-5 2 0,0-2 0,-6 0-1,-10 0 1,16 1-1,-16-1-1,0 0-1,0 0-2,11 5-6,-25-9-22,14 4-8,-12 5 1,12-5-1</inkml:trace>
          <inkml:trace contextRef="#ctx0" brushRef="#br0" timeOffset="5093.4892">5134 2973 40,'0'0'32,"0"0"2,9-4 0,-9 4-18,0 0-2,0 0-3,15-7-4,-15 7-2,0 0 0,0 0-1,0 0-1,4-10 0,-4 10 0,0 0-1,0 0 0,0 0-1,0 0 1,-10-3-1,10 3 0,-12-3 0,12 3 0,-15-5 1,4 3-1,-1 0 0,1 0 0,-3-2 0,0 2-1,-1-1 1,-3-1 0,-1 0 0,0 1-1,0-1 1,-5 1 0,1 0 0,1 1-1,-1-2 1,-2 3 0,-1 1-1,2-1 1,-1 0-1,3 1 0,-1 0 0,-1-1 1,3 0-1,4 0 0,-1 0 1,2-1-1,-1 1 0,2 1 1,-2 0-1,2 1 0,-1 1 0,1-2 0,-4 1 1,5 0-1,-2 0 0,0 0 0,0 0 0,2-1 0,-1 0 0,0 1 0,1 0 0,-3 0 0,1 0 0,0 2 0,0-2 0,-2 1 0,1-1 0,0 1 0,2-2 1,0 1-1,1 0 0,1-1 0,0 2 0,0-1 0,13-1 0,-19 0 0,9 2 0,10-2 0,-19 1 0,7 0 0,0 0 0,0-1 0,-5 2 0,3 1 0,-1-2 0,-1 1 0,0 0 0,5 0 0,1 1 0,-1-2 0,11-1 0,-16 3 0,16-3 0,-13 2-1,13-2 1,-10 2 0,10-2 0,0 0 0,0 0 0,-11 0 0,11 0-1,0 0 1,0 0 0,0 0 0,0 0 0,0 0 0,0 0 0,0 0 0,10-11 0,-10 11 0,21-15 0,-2 4 0,3-3-2,3-2 2,3-2-1,2-1 0,0-2 0,1 2 0,0-1-1,-4 0 1,0 4 1,-1-2 0,1 3 0,-4 0-1,-1 3 1,1-1 0,-4 1 0,-1 2 0,0 1 0,-4 0 0,0 2 0,-3 0-1,0 1 2,-11 6-1,13-5 0,-13 5 0,0 0-1,0 0 1,10-5 0,-10 5-1,0 0 1,0 0-1,0 0 1,0 0 0,-16 13 0,16-13-1,-22 14 1,8-4 0,-4 2 0,-2 0 0,-3 0 0,0 1 0,-2 1 0,-2 0 0,-2-1 0,-1-1 0,0 2 0,0 2 1,-1 0-1,1-1 0,-1 0 1,1 2 0,3 0 0,1-2 0,1 0 0,4-4-1,3-2 1,4-2 0,4-2-1,10-5 0,-11 5 0,11-5 0,0 0 1,0 0-1,0 0 1,0 0-1,0 0 0,0 0 0,0 0 1,15 12-1,-15-12 0,15 10 0,-4-4 0,1 1 0,-1 1 0,2 1 0,3-2 0,2 2 0,3 0 0,3 1 1,3-1-1,3 1 0,3 2 0,0 1 1,0 2-1,0 6 1,-2 0 0,-4 6 0,-1 3-1,-1 2 1,-7 1 0,1 0 0,-1-1-1,-2-7 1,-4-1-1,0-4 1,-2-6-1,-10-14 1,14 16-1,-14-16-1,0 0 1,0 0-2,10 10-1,-10-10-2,0 0-9,0 0-25,0 0-2,0 0 0,-1-10 0</inkml:trace>
        </inkml:traceGroup>
        <inkml:traceGroup>
          <inkml:annotationXML>
            <emma:emma xmlns:emma="http://www.w3.org/2003/04/emma" version="1.0">
              <emma:interpretation id="{C9D940DD-A52F-40C8-8FC1-2438EE25750D}" emma:medium="tactile" emma:mode="ink">
                <msink:context xmlns:msink="http://schemas.microsoft.com/ink/2010/main" type="inkWord" rotatedBoundingBox="21444,11966 20863,13665 18655,12909 19236,11211"/>
              </emma:interpretation>
            </emma:emma>
          </inkml:annotationXML>
          <inkml:trace contextRef="#ctx0" brushRef="#br0" timeOffset="7655.858">4222 4640 24,'22'-3'27,"-22"3"0,16-5-4,-5 6-4,-11-1-4,17 0-2,-17 0-3,10 0 0,-10 0-2,0 0-1,0 0-1,0 0 0,0 0-1,11 1-1,-11-1 0,0 0-1,0 0-1,0 0 1,0 0-1,0 0-1,0 0 1,-12 7 0,12-7-1,-17 2 0,5-2 1,0 3-1,-5-3 1,3 2-1,-5-2 0,0 2 0,-3-2 0,-3 2 0,0-1 0,0 0 0,-1-1 0,-4 1 0,3-1-1,-1-1 1,0 0 0,2 1-1,1-1 1,-3 2 0,1-1-1,3 2 1,-2 0-1,2 1 1,0 0-1,1-1 1,-1 1-1,6 0 0,-3 0 0,1-1 1,0 1-1,1-1 0,1-1 0,-2 0 0,0 0 0,1-1 0,-1 0 0,-2 2 1,1-1-1,-2 1 0,0-1 0,0 1 0,0-1 0,0 0 0,2 0 0,3-2 0,2 0 0,2 1 0,2-1 1,2-1-1,0 1 0,10 1 0,-16-3 0,6 3 0,10 0 0,-19 1 0,7-1 0,0 2 0,-1 0 0,-1-1 0,1 0 0,1 0 0,-2 0 0,0 0 0,0 0 0,4 0 0,-1-1 0,11 0-1,-19 3 1,19-3 0,-13 0 0,13 0 0,-10 0-1,10 0 1,0 0 0,-12-1 0,12 1-1,0 0 1,0 0 0,0 0 0,0 0 0,0 0 0,0 0 0,0 0 0,0 0-1,0 0 1,0 0 0,-3-10 0,3 10 0,5-14 0,2 4 0,5-2 0,3 0 0,3-3 0,2-3-1,5-1 1,4-2 0,0 0 0,-1 2-1,0-2 1,-1-1 0,-1 1-1,-1 2 1,-1-1 0,-2 4 0,2-1-1,0 3 1,-4-1 0,-3 4 0,2 1 0,-2 2 0,-5 1 0,-2 3 0,-10 4 0,10-5-1,-10 5 1,0 0 0,0 0-1,0 0 1,-8 16 0,8-16 0,-22 19-1,6-5 1,-2 0 1,-3 3-1,-1 0 0,-4 3 0,-1-1 0,0 2 0,3-1 0,0-1 0,-1-1 0,5 0 0,-1-3 0,3-2 0,0 1 0,4-3 0,-1 0 1,-3 1-1,1 1 0,0-2 0,-1 2 0,0-1 0,4-1 0,0-3 0,3 0 0,11-8 0,-12 6 0,12-6 0,0 0 0,0 0 1,0 0-1,0 0 0,0 0 1,0 0-1,0 0 1,-1 10-1,1-10 0,0 0 0,6 16 0,-6-16 0,10 14 0,-10-14 0,19 17 1,-5-10-1,0 2 0,4 1 0,1 1 0,2 1 1,-1 5-2,3 2 1,-3 0 0,1 1 0,1 1-1,1 1 1,-1 0 0,1-1 0,3-2 0,-1-1 0,-1-1 0,-1 1 0,-5-2 0,-2 0 0,-3-2 0,-1-2 0,-8-2-1,-4-10 1,4 13-1,-4-13-1,0 0-1,0 0-3,0 0-8,0 0-25,0 0-2,0 0 1,10-5-1</inkml:trace>
          <inkml:trace contextRef="#ctx0" brushRef="#br0" timeOffset="10608.8318">3934 5731 8,'0'0'28,"-3"-15"1,3 15 3,0 0-12,0 0-2,0 0-5,0 0-3,0 0-3,0 0 0,0 0-1,0 0-2,0 0 0,0 0 0,0 0 1,0 0-2,0 0 1,0 0-1,0 0 0,-6-10 0,6 10-1,0 0 0,0 0-1,0 0 0,0 0 0,0 0 0,0 0 1,0 0-1,1 10 0,-1-10 0,0 0 0,0 0 0,0 0-1,0 0 1,10 10-1,-10-10 1,0 0-1,15 12 0,-15-12 0,14 14 0,-4-3 0,1 1 0,0 3 1,2 0-1,3 3 0,0 1 0,1 0 0,0 0 0,1 2 1,-2-1-1,3 0 0,-1-2 0,-3 1 0,1 0 0,1 0 0,-1 0 1,0-1-1,1 1 0,-2 0 0,1 0 0,0-2 0,0 1 0,-3-2 0,1 1 0,0-1 0,1 0 0,-3 1 1,2 0-1,3 0 0,1-1 0,-1 2 0,2 0 1,-1 2-1,-1 1 1,3 0-2,0 0 2,-4 0-1,1 0 1,0 0-1,-2-1 0,2-3 0,-1 0 0,1 0 1,-3-3-1,2-1 0,0 0 0,-3-1 0,0 1 0,1-3 0,-2-2 0,-3 2 0,-9-10 0,15 16 0,-15-16 0,10 11 0,-10-11 0,0 0 0,0 0 0,10 9 0,-10-9 0,0 0 0,0 0 0,0 0-1,0 0 1,0 0-1,-8-13 1,8 13-1,-16-16 1,2 3-1,0-5 1,-7-5 0,-3-5 0,-3-6-1,-4-4 1,-2-4 0,-3-2-1,-4-2 1,1 1-1,0 0 0,0 2 0,2 4 1,1 3 0,3 2-1,2 2 1,2 1-1,-1 1 1,0 2 0,-2 0 0,2 0-1,-2 2 1,-1 0 0,2 1 0,1 1 0,1 1 0,4-1 0,3-1 0,1 2 0,2 0 0,3 1 0,-2 0 0,0 2 0,3 2 0,2 4 0,1 3 0,2 3 0,10 8 0,-15-7 0,15 7 0,0 0 0,0 0 0,0 0 0,0 0 0,0 0 0,0 0 0,0 0-1,0 0 2,-2 12-1,2-12 0,6 17 0,-3 0 0,2 3 0,1 3 1,2 3-1,-1 2 1,1 2-1,0 0 1,-3-1 0,0-1-1,-1-1 1,-2 0-1,1 0 0,-3 0 1,-2-1-1,2 1 0,-1-1 1,-1-1-1,1-3 0,0-4 0,1-2 1,0-4-1,0-12 0,0 10 0,0-10 0,0 0 0,0 0 0,0-17-1,0 7 1,0-3-1,-1-3 1,0-3 0,0-4-1,-4-4 1,-1-3-1,-2-2 1,-3-4-1,-1 2 1,1-2-1,0-1 0,-1 5 1,2 4-1,3 4 1,4 5-1,1 5 2,3 2-1,-1 12 1,5-14-1,-5 14 1,12-9 0,-2 5-1,0-1 1,1 1-1,1-1 1,2 2-1,-2 0 0,3 2 1,-1-2-1,1 3 1,1 0-1,1 2 1,0-1-1,4 0 1,1 1-1,0 0 1,5 0 0,2 2-1,1-2 1,1 1 0,1 2-1,1-1 1,0-1 0,2 2-1,-3-2 0,-4 3 0,-2-2 1,-1-1-1,-2 2 0,-3 0 0,-2 0 1,-2 0-1,-4-2 0,2 2 0,-3-3 1,-11-2-2,13 7 0,-13-7 0,0 0-2,0 0 0,0 0-4,-10-3-5,10 3-28,-18 0 0,6 0 0,-2-2-1</inkml:trace>
        </inkml:traceGroup>
        <inkml:traceGroup>
          <inkml:annotationXML>
            <emma:emma xmlns:emma="http://www.w3.org/2003/04/emma" version="1.0">
              <emma:interpretation id="{125BFB2C-86D7-4DB9-A301-52615EC2F557}" emma:medium="tactile" emma:mode="ink">
                <msink:context xmlns:msink="http://schemas.microsoft.com/ink/2010/main" type="inkWord" rotatedBoundingBox="19654,14487 18660,17393 17090,16856 18084,13950"/>
              </emma:interpretation>
            </emma:emma>
          </inkml:annotationXML>
          <inkml:trace contextRef="#ctx0" brushRef="#br0" timeOffset="16046.0534">1701 8357 30,'0'0'29,"13"-3"0,-13 3-8,0 0-7,12-2-2,-12 2-2,0 0-2,0 0-2,13-3 0,-13 3 0,0 0-2,0 0 0,0 0-1,0 0-1,5 12 1,-5-12-1,1 13 0,-1-13 1,1 20-1,0-7 1,1 4-1,-2 0 0,3 4-1,-2 0 1,3 4-2,-3-1 2,1 1-2,-1 0 1,1 1-1,0 0 1,-1 2 0,0-2 0,0 4 0,1 0 0,0 4 0,-1 1 0,2 1 0,-1 1 0,1-1 0,-1 0-1,2 0 2,-3-2-2,1 1 1,-1-3 0,0-1-2,-1-2 1,1 0 0,-1-3 0,1-2-1,-1-2 1,0-4-1,1-3 1,-1-1 0,1-4 0,-1-10 0,2 13 0,-2-13 0,0 0 0,0 0 0,0 0 0,0 0-1,0 0 1,0 0 0,-2-15 0,1 2-1,0-3 1,-1-5 0,0-7 0,0-5 1,-2-3-1,0-3 0,1-2 0,-1 1 1,0-2-1,1 1 1,-2 3-1,2 1 0,-2-1 0,3 1 0,-2-2 0,1 1-1,-1 0 1,1 1 0,1 0-1,0 3 1,2 4-1,-2 3 2,2 5-1,2 2 1,-1 3-1,-1 4 1,2 1-2,-1 1 2,0 0-1,-1 1 0,1-1 0,-1 1 0,0 10-1,0-15 1,0 15 0,0-12 0,0 12-1,0 0 1,0 0-1,0 0 1,0 0 0,0 0 0,0 0 0,-12-3 0,12 3 0,-11 9 1,1-3-1,-1 3 1,-2 2 0,-1 3-1,-2 2 0,0 3 0,-2 2 0,-1 1-1,2 2 2,-1 1-2,-1 1 1,0 1-1,1-2 1,-1 1 0,0-1 0,2-2 1,1-2-1,2-4 0,3-3 0,2-4 0,9-10 0,-10 9 0,10-9 1,0 0-1,0-9 0,0 9 1,11-20-1,-3 5 0,2 0 1,1-4-2,1-1 2,0-1-2,0 0 2,0 1-2,0-1 1,-1-1 0,1 1 0,-1 0 1,2 0-1,-2 1 0,1 1 0,0 1 1,0 1-1,-1 0 1,1 2-2,1 1 1,1-1 0,-2 1-1,0 1 1,-1 1 0,-1 0-1,0 3 1,0 1 0,-10 8 0,11-12 0,-11 12 0,11-7 1,-11 7-1,0 0 0,13-2 0,-13 2 0,0 0 0,12 2 0,-12-2 0,0 0 1,12 14-1,-8-4 0,0 1 0,0 5 0,2 0 0,-1 4 1,3 1-1,-1 1 1,-1 4 0,2-2-1,1 2 0,0 1 0,1 1-1,1 1 2,0 1-2,1-3 2,1 1-2,1-4 1,0 2 1,0-6-1,1-1 0,0-2 0,-2-3 0,0-2-1,-3-1-1,0 1-1,-10-12-3,14 20-9,-14-20-26,0 0 2,-13-1-2,13 1 1</inkml:trace>
          <inkml:trace contextRef="#ctx0" brushRef="#br0" timeOffset="18874.0336">1492 9462 1,'0'0'25,"0"0"2,0 0 1,0 0-12,0 0-3,0 0-1,0 0-1,0 0-1,5 10-2,-5-10 0,0 0-2,0 0 1,0 0-2,0 0-1,0 0-1,0 0-1,8 11 1,-8-11-1,0 0 0,0 0 0,13 13-1,-13-13 1,9 12-1,-9-12 1,14 17-1,-14-17 0,14 19 1,-14-19-1,17 19 0,-9-9 0,2 1-1,0 2 1,2-1-1,3 1 0,0 1 1,2 4-1,-1-1 0,2 3 1,1 0-1,-2 0 1,1 1-1,-5-2 1,3-1-1,-3-1 1,1 2-1,-1-2 0,2 1 0,-1 0 0,4 1 0,-2 2 0,4 0 0,-1 1 0,2-2 0,0 0 0,-3 0 1,2-2-1,-1-1 0,-1-1 1,-2 0-1,1 0 0,-1 0 0,0 1 1,0-2-1,0 1 0,-2 0 0,0 1 0,0-3 1,-2-1-1,-2-2 0,-10-11 0,16 16 0,-16-16 0,10 7 1,-10-7-1,0 0-1,0 0 1,0 0 0,0 0-1,0 0 1,0 0 0,0 0-1,-2-13 1,2 13 0,-9-13 0,3 3 0,-1-3 0,-2-5 0,-1-3 0,-3-1 0,-2-1 0,-1-5 0,-3 0 0,-1-2 0,-3 2 0,-1 0-1,-1-1 2,-2 0-1,1 1 0,-1 0 1,0 0-1,-2 0 1,3-2-1,-1 3 1,2 0-2,0 1 1,3 2 0,0 0 0,-1 3 0,2 3 0,1-1 0,2 0 0,-1 3 0,1-1 0,0-1 0,-1 1 0,4 0-1,1 1 1,1 3 0,1 0 0,2 3 0,10 10-1,-14-15 1,14 15 0,0 0 0,-11-8 0,11 8 0,0 0 1,0 0-1,0 0 0,0 0 0,0 0 0,0 0 0,0 0 0,0 0 0,0 0 0,0 0 0,0 0 0,-4 12 0,4-12 0,0 13 0,0-13 1,1 18-1,-1-6 1,0 3-1,1 1 0,1 4 1,-1 4-1,0 3 0,2 2 1,-1 1-1,2 3 0,-1 2 1,1-3-1,-2-4 0,3-2-1,-3-5 2,0-2-2,-2-5 1,2-4 0,-2-10 0,0 0-1,-1 10 1,1-10 0,0 0-1,-4-13 2,4 13-2,-2-19 2,1 8-2,-2-3 2,0-1-1,0-1 0,-2 0 0,1-2 0,-1 0 0,-1-2 0,-1-3 0,1-1-1,-2-2 1,1-2 0,1 1-1,-2-2 1,2 3 0,0 0-1,0 4 1,2 5 0,1 4 0,1 1 0,2 12 0,2-13 1,-2 13-1,0 0 0,13-8 1,-13 8-1,17-5 1,-8 4-1,1-1 0,1-1 1,2 2-1,0 1 0,2 0 1,1 4-1,0-1 0,3 1 1,1 2-1,3 3 1,0 1-1,0 1 1,1 0-1,3-1 1,-1 2-1,2-1 0,1 0 0,-1 0 1,3-2-1,4 3 1,1-1-1,1 4 1,1-1-1,-1 2 1,1 2-1,-3-1 1,-2 1-1,-4-2 0,-3 0 1,-2-3-1,-4-2 0,-3-3 1,-3-3-1,-3 0 0,-11-5-1,12 3 0,-12-3 0,0 0-2,0 0 0,0 0-4,0 0-14,-12 3-20,12-3 0,-21-13-1,8-1 2</inkml:trace>
          <inkml:trace contextRef="#ctx0" brushRef="#br0" timeOffset="13577.4298">2284 7179 21,'0'0'29,"0"0"2,0 0 1,0 0-14,0 0-3,0 0-5,0 0-1,0 0-2,0 0-2,0 0 0,0 0-2,0 0 1,0 0-1,0 0-1,11 7 1,-11-7 0,0 0-1,10 3 0,-10-3 0,12 4 0,-12-4 0,13 9-1,-13-9 1,17 8-1,-7-3 0,-10-5 0,16 8-1,-16-8 1,18 8 0,-8-5 0,0 4-1,1-2 1,2 4 0,0-1 0,1 3-1,3 1 1,-1 1 0,1 0-1,1 4 0,0-1 1,1 2-1,0 1 1,3 1-1,-1-2 0,2 3 1,0-1-1,2-1 0,-1 1 0,1-2 1,0 2-1,-2 0 0,2 1 0,-3 0 0,0 2 0,-1 0 0,-1 0-1,-2 0 1,0-1 0,-1 1 0,-1-2 0,2-3-1,-1 1 1,1-2 0,2 0 0,-1 0-1,0-1 1,2 0 0,0-1-1,-3 3 2,1-2-1,-2 1 0,0 1 0,1-3 0,-3 0 0,-1 0 0,0-2 0,0 0 0,-1-2 0,0 1 0,-1-2 0,-1-1 1,-1-1-1,0 0 0,-10-8 0,16 10 0,-16-10 0,10 4 1,-10-4-1,0 0 0,0 0 0,0 0-1,0 0 1,0 0 0,0 0 0,0 0-1,0 0 0,0 0 1,4-11-1,-4 11 0,-11-20 1,1 6-1,-2-3 0,-2-4 1,-4-2 0,-5-2 0,-1-2 0,-3-1-1,0-4 1,-3-1 1,-2-2-1,-2-1 1,-2-1-1,1-1 0,-1-1 1,-3 1-1,-2 2 1,2 1-1,-2 1 0,0 3-1,-1 4 1,3-1 0,0 4 0,3 2-1,2 4 1,3 1 0,4 2 0,3 1-1,4 3 1,2-1 0,1 1 0,2-2 0,1 0 0,1 0-1,0 0 1,-3 0 0,1 1 0,0-1-1,1 2 1,0 2 0,0 0 0,2 0-1,1 2 1,11 7-1,-15-12 1,15 12 0,-10-6-1,10 6 1,0 0 0,0 0-1,-10-4 1,10 4 0,0 0 0,0 0 0,0 0 1,0 0-1,0 0 0,0 0 0,0 0 0,0 0 0,0 0 1,0 0-1,0 0 0,0 0 1,0 0-1,-5 11 1,5-11-1,0 0 1,2 13-1,-2-13 1,4 18 0,1-4-1,0 3 1,2 5 0,-1 2 0,3 5 0,-2-2 0,4 3-1,-5-1 1,3-3 0,-1-4-1,0-2 0,-3-3 0,0-5 0,-2 0 0,-3-12 0,4 14 0,-4-14 0,0 11 0,0-11 0,0 0-1,0 0 1,0 0 0,0 0-1,-9-11 1,5 1 0,0-2-1,-2-2 1,2-3 0,-3-2 0,-2-2-1,-1-2 1,4-1-1,-3-2 0,-1-1 0,-1-2 0,1 1 0,-2 2 0,2 4 0,1 2 1,1 4-1,3 5 1,5 11 1,-7-12-1,7 12 1,0 0 0,0 0 0,0 0 0,15-5-1,-15 5 1,14-5-1,-14 5 1,19-3-1,-8 2 1,1 1-1,6 1 1,-1 1 0,4 3-1,0 0 1,3 2 0,3-1 0,0 3-1,3-2 1,0 0 0,1 0-1,3 0 1,3-2-1,2 1 1,0-1-1,2 1 1,-1 0-1,-1 2 1,-2 1-1,-3 0 1,-4 1-1,-2 0 1,-6-3-1,-4 1 0,-2-1 0,-2-4 0,-14-3 0,16 5 0,-16-5-1,0 0 0,0 0-2,0 0-1,0 0-3,0 0-15,-11 5-18,1-8 0,10 3-1,-18-11 1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29:22.13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AE633ED-7C08-40E7-A178-D3138E404C14}" emma:medium="tactile" emma:mode="ink">
          <msink:context xmlns:msink="http://schemas.microsoft.com/ink/2010/main" type="writingRegion" rotatedBoundingBox="20864,8769 14509,10436 13816,7793 20170,6126"/>
        </emma:interpretation>
      </emma:emma>
    </inkml:annotationXML>
    <inkml:traceGroup>
      <inkml:annotationXML>
        <emma:emma xmlns:emma="http://www.w3.org/2003/04/emma" version="1.0">
          <emma:interpretation id="{AF5EBD3E-0A20-4082-95D4-0D3014A830A4}" emma:medium="tactile" emma:mode="ink">
            <msink:context xmlns:msink="http://schemas.microsoft.com/ink/2010/main" type="paragraph" rotatedBoundingBox="19181,9211 14509,10436 14269,9520 18940,82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3452B5-75E8-4B4D-ACCE-6AC5077DFBB0}" emma:medium="tactile" emma:mode="ink">
              <msink:context xmlns:msink="http://schemas.microsoft.com/ink/2010/main" type="line" rotatedBoundingBox="19181,9211 14509,10436 14269,9520 18940,8294"/>
            </emma:interpretation>
          </emma:emma>
        </inkml:annotationXML>
        <inkml:traceGroup>
          <inkml:annotationXML>
            <emma:emma xmlns:emma="http://www.w3.org/2003/04/emma" version="1.0">
              <emma:interpretation id="{3B42FF43-CB8A-4337-A758-59E4DB14D515}" emma:medium="tactile" emma:mode="ink">
                <msink:context xmlns:msink="http://schemas.microsoft.com/ink/2010/main" type="inkWord" rotatedBoundingBox="16563,9326 18950,8363 19249,9103 16862,10066"/>
              </emma:interpretation>
            </emma:emma>
          </inkml:annotationXML>
          <inkml:trace contextRef="#ctx0" brushRef="#br0">1350 1996 14,'0'0'27,"14"-6"1,-14 6 2,1-11-13,-1 11-3,0 0-4,10-4 0,-10 4-3,0 0 1,-2-10 0,2 10-1,0 0-1,0 0-1,0 0 0,0 0-1,0 0-2,1 14 0,-1-14 0,-6 13-1,6-13 0,-9 18 0,1-7-1,-1 3 2,-4 2-1,1 3 1,-5 0-1,0 5 1,-4 2 0,0 1-1,-2 2 1,1 3-1,-1-1 0,-1 2-1,1-1 2,0 1-1,1-3 0,1-1 0,-3-2-1,1-4 1,1-2 0,1-1-1,1-2 0,0 0 1,1 1-1,0 1 1,4 1-1,1 2 1,-3 0 0,3-1 0,0-1-1,-1 0 0,1-2 1,1-3-1,-1-3 0,3-3 0,1-1 0,10-9 0,-16 11 1,16-11-1,0 0 0,-12 7 0,12-7 0,0 0 0,0 0 1,0 0-1,0 0 0,0 0 0,0 0 0,0 0 1,0 0-1,-4-10 0,4 10 0,3-17 0,-1 4 0,-1-1 0,2-5 1,1-2-1,0-3 0,2-2 0,-1-2 0,1-1-1,1 0 2,1 0-2,2-1 1,-2 1 0,0 2 0,0 2 0,-1 4 0,1 3 0,-2-1 0,0 4 0,-2 2 0,2 0 0,-2 3 0,-4 10 0,8-17 0,-8 17 0,7-14 0,-7 14 0,0 0 0,0 0 0,0 0 0,0 0 0,0 0-1,0 0 1,0 0 0,6 15-1,-6-3 1,-2 2-1,-1 4 1,-1 3 0,-1 4 0,-1 0 0,-2 3 0,0 3 0,-2 1 0,0 1 0,-1 0 0,-1 0 0,-1 0 0,2 0 0,-1-1 0,1-4 1,1-5-2,3-3 2,-1-5-1,3-2 0,5-13 1,-4 15-1,4-15 0,0 0 1,0 0-1,7 11 1,-7-11-1,11 2 0,-11-2 0,17-2 1,-5-2-1,1-2-1,3-1 2,0-3-1,2 0 0,-1-2 0,3 1 0,-2 1 0,1 2 0,3 0 0,-1 0 0,-1 3 0,0 0 0,0 0 0,1-1 0,0 2 0,1-2 0,-1 0 0,1-2 0,2 0 0,2-2 0,2 1 0,-1 1 0,2-2 0,-4 0 0,0 1 0,-4 1 0,-4 3 0,-5 1-1,-12 4 0,17-4-2,-17 4-1,0 0-4,0 0-19,-15 8-14,5-7 0,10-1 0,-16 1 1</inkml:trace>
          <inkml:trace contextRef="#ctx0" brushRef="#br0" timeOffset="16233.5438">2890 1436 9,'0'0'25,"0"0"-3,0 0-11,0 0-2,9-10-4,-9 10 2,0 0-3,0 0 2,0 0-2,0 0 2,4-11 0,-4 11 0,0 0-1,0 0 0,0 0-1,0 0-1,0 0-1,0 0-1,0 0 0,0 0 0,0 0 0,0 0 0,0 0 1,0 11-1,0-11 0,0 0 1,0 0-1,0 0 1,-7 13-1,7-13 0,-10 11 1,10-11-2,-17 18 2,7-8-2,-1 2 2,1 2-3,-2-2 3,2 0-2,-2 0 0,2 1 1,-1-2 0,2 2 0,1-2 0,-1 2-1,-1-2 1,0 2 0,0-1 1,-1 0-2,0 1 1,0 1-1,-1-1 1,1-1-1,1 0 1,0 1-1,0-2 0,2-1 1,8-10 0,-16 19-1,16-19 1,-16 20-1,16-20 1,-17 19-1,8-8 0,-2 0 0,1 2 0,-1-1 1,0 1-2,-1-1 2,0 0-1,1 2 0,-2-2 0,2 1 0,0-2 0,0 2 1,0 0-1,0 1 0,1-2 0,-2 0 0,1-1 1,0 0-1,1-1 0,10-10 1,-18 21-1,10-10 1,0 1-1,3 1 2,-3 2-2,0 0 1,2-1 0,-2 3-1,1-4 1,-2-1-2,2-1 2,-1-1-2,8-10 2,-14 18-2,14-18 1,-16 15 0,7-5 0,9-10 0,-18 20 0,9-8 0,-1 1 0,0 3 0,-1-2 0,1 3 0,0-3 1,0 0-1,1 0 0,-1-2 0,3-2 0,7-10 0,-14 13 0,14-13 0,0 0 0,0 0 0,-11 10 0,11-10 0,0 0 0,0 0 1,0 0-1,0 0 0,0 0 0,0 0 0,0 0 0,0 0-1,7-11 1,-7 11 0,0-17 0,0 5 0,1-1 0,0-3 0,0-1 0,2-2 0,0 0 0,0-1 0,2-2-1,-1 0 2,3-1-2,-3 0 2,2-3-2,-3-2 0,1 1 0,1 0 1,-2 3 0,0 0-2,-1 3 2,1 1-1,0 5 1,0 1 0,2 1 0,-1 2 0,1-1 0,-2 2 0,2-1 0,0 1-1,-1 0 2,-4 10-2,7-16 1,-7 16 0,3-12 0,-3 12 0,0 0 0,3-10 0,-3 10 0,0 0 1,0 0-2,0 0 2,0 0-2,0 0 1,0 0 0,0 0 0,0 0 0,0 0 0,0 0 0,0 0 0,0 0 0,0 0 0,-2 13 0,2-13 0,-5 12 0,5-12 0,-4 17 0,2-6 0,1 3 0,-1 0 0,0 1 0,-1 4 0,-1 1 0,1 4 0,-1 2 0,1-2 1,-1 3 0,-1 0-1,1 0 1,2-1-1,-2-1 0,3-3 0,-1-2 1,1 6 3,-1-4 3,2 2 0,-1-3-1,1 1 1,-3-5 0,3 2 0,-1-4 0,1-15-5,-1 15-2,1-15 0,0 0 0,0 0 1,0 0-1,0 0 0,0 0 1,0 0-1,10 2 1,-10-2-1,0 0 0,15-4 0,-15 4 1,17-7-1,-7 4 1,4-2-1,3 0 0,1 0 1,0 0-1,4-1 1,2 2-1,0 2 1,0-2-1,0 1 1,-1-1-1,3-2 0,-1 0 0,2-7-9,5 5 2,-6-6 1,5 6-1,-7-3 1,7 5-1,-8-3 2,5 8-3,-11 0 12,-2 1-4,-1 0 0,-3-1 1,-1 0-1,-10 1-1,12-4 2,-12 4-2,0 0 2,0 0-2,0 0 1,0 0 0,0 0 0,0 0 0,0 0-1,0 0 0,0 0-1,0 0-1,0 0-2,0 0-5,0 0-28,0 0 4,1-11-2,4 2 1</inkml:trace>
        </inkml:traceGroup>
        <inkml:traceGroup>
          <inkml:annotationXML>
            <emma:emma xmlns:emma="http://www.w3.org/2003/04/emma" version="1.0">
              <emma:interpretation id="{8B963EDA-E8A7-4202-9F3A-A00319D36CA0}" emma:medium="tactile" emma:mode="ink">
                <msink:context xmlns:msink="http://schemas.microsoft.com/ink/2010/main" type="inkWord" rotatedBoundingBox="15273,10186 14497,10390 14269,9520 15044,9316"/>
              </emma:interpretation>
            </emma:emma>
          </inkml:annotationXML>
          <inkml:trace contextRef="#ctx0" brushRef="#br0" timeOffset="2546.7443">-1579 2456 29,'0'0'30,"2"13"1,-2-13 0,0 0-15,0 0-3,0 0-2,0 0-2,0 0-2,0 0 0,0 0-1,0 0 0,0 0-1,0 0 0,0 0-1,0 0 0,0 0 0,13 12-2,-13-12 0,10 6 0,-10-6-1,12 8 0,-12-8 1,15 8-1,-15-8 0,18 12 0,-8-5 1,4 4-1,0 1-1,4 5 1,-1 2 0,1 2 0,1 0-1,0 2 0,1-1 0,-1-1 1,0-3-1,-3 1 1,1-2-1,-1-2 0,1 1 0,0 0 1,-1 2-1,4-1 0,-3 2 1,2 0 0,0 1 0,-1 1-1,-1 1 1,0-4 0,-1 1 0,-3 0-1,2-1 0,-2-1 0,1 1 0,1-2 1,-2 0-1,0 0 0,0-1 0,0-2 1,-1-1-1,-2-1 0,-1-2 0,-9-9 1,16 13-1,-16-13 1,0 0-1,12 9 0,-12-9 0,0 0 0,0 0 0,0 0 0,0 0 0,0 0 0,0 0 0,0 0 0,0 0 0,0 0 0,0 0-1,1-11 1,-1 11 0,-1-13-1,0 2 1,-1-4 0,-2-2 0,1-3-1,-2-2 1,-1-2 0,-1 0 0,0 1 0,-1-1-1,-1 1 1,-3-4-1,-1 0 1,0-3-1,-4-1 0,1-2 1,-3-1-1,0 0 2,0 0-2,3 5 1,0 4 0,1 4 0,4 2 0,1 3 0,3 7 0,7 9 0,-10-14 0,10 14 0,0 0 0,0 0 0,-6-10 0,6 10 0,0 0 0,0 0 0,0 0 0,0 0 1,0 0-1,0 0 0,0 0 0,0 0 0,0 0 1,0 0-1,0 0 0,10 14 0,-10-14 0,11 17 0,-5-6 0,5 4 0,-1 2-1,4 3 1,-1 3 0,1 4 0,0-1 0,4 5-1,1 2 1,1 0 1,0 0-1,0-1 1,-1 1-1,1-2 1,0 1-1,-4-4 1,1-1-1,-3-1 0,0 0 0,-2-3 0,-1-3 0,-2-2 0,-3-4 0,1-3-1,-7-11 1,7 14 0,-7-14 0,0 0 0,0 0-1,0 0 1,0 0 0,0 0-1,0 0 1,0 0 0,0 0 0,0 0 0,0 0 0,-15 5 0,15-5 0,-18 3 0,6-2 0,-2-1 0,-4 2 1,-2-2-1,-2 3 1,-2-1-1,-2 1 1,-4 0-1,-1 2 0,-4-1 1,0 2-1,-1-1 0,-1 1 1,0-1-1,2 1 0,-1-2 0,0 2 0,4-2 0,0 1 0,2-1 0,1-1 0,1 1 0,2 0 1,3-1-1,3-1 0,2 0 0,3 0 1,4 0-1,1-1 0,10-1 1,-10 1-1,10-1 0,0 0 0,0 0 1,0 0-1,0 0 0,0 0 0,0 0 0,0 0 0,0 0-1,0 0-1,0 0-3,0 0-6,23 0-27,-13-1-4,9 3 1,-3-3-1</inkml:trace>
        </inkml:traceGroup>
      </inkml:traceGroup>
    </inkml:traceGroup>
    <inkml:traceGroup>
      <inkml:annotationXML>
        <emma:emma xmlns:emma="http://www.w3.org/2003/04/emma" version="1.0">
          <emma:interpretation id="{2C686C0B-54C8-48E2-B734-4A80E99DA854}" emma:medium="tactile" emma:mode="ink">
            <msink:context xmlns:msink="http://schemas.microsoft.com/ink/2010/main" type="paragraph" rotatedBoundingBox="20561,8084 16070,8102 16065,7007 20557,69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C4AFE4-0658-47E8-A80C-E5FD6748D1A0}" emma:medium="tactile" emma:mode="ink">
              <msink:context xmlns:msink="http://schemas.microsoft.com/ink/2010/main" type="line" rotatedBoundingBox="20561,8084 16070,8102 16065,7007 20557,6989"/>
            </emma:interpretation>
          </emma:emma>
        </inkml:annotationXML>
        <inkml:traceGroup>
          <inkml:annotationXML>
            <emma:emma xmlns:emma="http://www.w3.org/2003/04/emma" version="1.0">
              <emma:interpretation id="{0594F638-7747-49F5-A34C-BC858CB44CFE}" emma:medium="tactile" emma:mode="ink">
                <msink:context xmlns:msink="http://schemas.microsoft.com/ink/2010/main" type="inkWord" rotatedBoundingBox="20561,8084 19510,8088 19507,7280 20558,7276"/>
              </emma:interpretation>
            </emma:emma>
          </inkml:annotationXML>
          <inkml:trace contextRef="#ctx0" brushRef="#br0" timeOffset="-32435.8391">4482 617 23,'0'0'33,"0"0"1,7-12 0,-7 12-17,0 0-3,0 0-3,0 0-3,0 0-3,0 0-1,0 0-1,0 0 1,-15-3-1,15 3 0,-10-5 0,10 5 0,-12-5 0,12 5 0,-13-5-1,13 5 0,-20-1 0,8 1-1,-1 1 0,-2 1 0,-2 1 0,-3 0 0,-2-1 0,0 1-1,-2-2 0,-1 0 0,1-2 1,-1-3-1,-2 0 0,2 1 0,0-1 0,-1 1 1,1 0-1,2 1 0,0 0 0,-1 2 0,5 2 1,-1-2-1,1-2 0,1 5 0,2-2 0,-3-1 0,3 0 0,-1 1 0,-1 0 0,0 0 1,0 1-1,-1-2 0,1 0 0,0 2 0,0 1 0,0-2 1,-1 0-1,3 2 0,0-2 0,-1 3 0,2 0 0,-2-2 1,3 0-2,0 2 1,2-1 1,-1-2-1,3 0 0,10-1 0,-12 2 0,12-2 0,0 0 0,0 0 1,0 0-1,0 0 0,0 0 0,0 0 0,0 0 0,0 0 0,0 0 0,-11 4 0,11-4 0,0 0-1,0 0 1,0 0 0,0 0 0,0 0 1,0 0-1,0 0 0,0 0 0,0 0 1,0 0-1,0 0 0,10-10 0,-10 10 0,21-11 1,-5 1-1,5-1-1,2-1 1,3 0 0,2-3 0,0 1-1,3-2 1,-1 1 0,-1-1-1,-1 0 1,1-2 0,-3 0-1,0 1 1,-1 0 0,-2-2-1,-1 0 1,-1 3-1,-1 0 1,-2 2-1,-2 2 1,-1 1 0,-5 2 0,-10 9-1,16-7 1,-16 7 0,0 0 0,0 0-1,0 0 1,0 0 0,-4 10-1,4-10 1,-22 17 0,7-6 0,-2 3 0,-5 0 1,-1 3-1,-2 3 0,0 0 0,-2-1 1,2-1-1,-1 1 0,-1-2 0,1 1 0,-1-3 0,3-1 0,-1-1 0,1 0 0,1 0 0,0 0 1,1-1-2,2 1 1,0-1 0,1 1 0,0-2 1,1-1-1,3-1 0,-1 0 0,3 0 0,1-3 0,12-6 0,-18 10 0,18-10 0,-14 9 0,14-9 0,0 0 0,0 0 0,0 0 1,-11 10-1,11-10 0,0 0 0,0 0 0,0 0 1,11 11-1,-11-11 0,11 10 1,0-5-1,2 1 1,2 2-1,0-5 1,5 2-1,-1 1 0,3 1 1,-2-2-2,0 3 2,3 2-1,-3 0 1,4 3-1,-1 1 1,0 1 0,1 0 0,0 5-1,3 1 1,-1 0-1,-1 1 0,-2 1 1,-1-1-1,-1 0 0,-2-1 0,-2-6 0,-3-3 0,-1 0 0,-2-3 0,-11-9 0,12 7-1,-12-7-1,10 2-2,-10-2-3,0 0-23,0 0-11,0 0 0,0 0-1</inkml:trace>
        </inkml:traceGroup>
        <inkml:traceGroup>
          <inkml:annotationXML>
            <emma:emma xmlns:emma="http://www.w3.org/2003/04/emma" version="1.0">
              <emma:interpretation id="{2B705185-F78D-4A82-A7FC-3FF6FDBA9CD9}" emma:medium="tactile" emma:mode="ink">
                <msink:context xmlns:msink="http://schemas.microsoft.com/ink/2010/main" type="inkWord" rotatedBoundingBox="16830,7909 16069,7912 16065,7007 16827,7003"/>
              </emma:interpretation>
            </emma:emma>
          </inkml:annotationXML>
          <inkml:trace contextRef="#ctx0" brushRef="#br0" timeOffset="-35138.8258">743 31 33,'0'0'29,"0"0"3,5-12-9,-5 12-7,2-11-3,-2 11-3,0 0-2,6-10 0,-6 10-2,0 0-1,0 0 0,0 0-1,0 0 0,0 0-1,0 0 0,0 0-2,0 0 1,0 0 0,0 0-2,-8 10 1,8-10 0,0 0 1,-15 15-1,15-15 0,-16 19 1,4-6-1,-2 2 0,-1 3-1,-1 1 2,-4 3-3,0 0 3,-2 0-2,0 2 1,0 2-1,0-4 1,-1 3 0,2-3-1,0-1 1,1 0-1,0 1 1,2 0-1,0-2 1,0 0-1,1 1 1,0 0-1,2 1 0,-1-3 1,2 0-1,-2 0 1,1 1-1,0-1 1,0-2 0,-1 0-1,0 4 0,-1 0 1,0-3 0,3 3-1,-2-2 0,2-1 1,0-1-1,-1 1 1,3-5-1,0-2 1,1 1-1,1-3 0,10-9 0,-15 16 0,15-16 0,-12 8 0,12-8 0,0 0 0,-11 10 0,11-10-1,0 0 1,0 0 0,0 0 0,0 0 0,0 0 0,0 0 0,0 0 0,-10-4 1,10 4-1,-1-13 0,1 13 0,-2-19 1,4 5-1,0-3 0,-1 2 0,2-6-1,2 2 1,-2-1 0,1-1 0,1 0 0,-1 2 0,-1 1 0,2-3 0,-1 1 0,1-1 0,-2-1 0,1 1 0,1 0 0,-2 0 0,0 2 0,0 4 0,-2 5 0,-1 10 0,2-14 0,-2 14-1,0 0 2,0 0-1,0 0 0,2-10 0,-2 10 0,0 0 0,3-11 0,-3 11 0,4-12-1,-4 12 1,0 0 1,2-10-1,-2 10-1,0 0 1,0 0 0,0 0 0,0 0 0,0 0 0,0 0 0,3-11 0,-3 11 0,0 0 0,4-11 0,-4 11-1,0 0 1,0 0 0,0 0 0,0 0 0,0 0-1,0 0 1,0 0 0,0 0 0,0 0-1,2 15 1,-2-15 0,-2 14 0,2-14 0,-3 20 0,2-7 0,0 5 0,-2 3 0,1 2 0,-1 3 0,0 2 0,-1 2 0,-1 2 0,1-1 0,-1-1 0,2-2 0,-1 1 0,-1 0 1,2-3-1,0-2 0,-1-1 0,1 0 1,1-5-1,0-2 0,1-2 1,1-14-1,-2 17 1,2-17-1,0 0 1,0 0-1,0 0 1,13 5-1,-13-5 1,10-2-1,-10 2 0,11-1 0,-11 1 0,14 0 1,-4-2-1,1-1 0,2 2 0,1 0 0,3-1 0,1 0 0,3 1 0,1 0 0,0-2 0,0 2 0,1-2 1,1-3-1,1 3 0,1 0 0,-2-4 0,-1 2 1,1 0-1,-2 3 0,3 0 1,-3 0-1,-1 1 0,-1-1 0,1 1 0,-2 1 1,-1-2-1,0-1 0,-5 2 0,0-1 0,-13 2 0,18-3 0,-18 3-1,0 0 0,0 0-1,0 0-1,0 0-6,0 0-27,0 0-5,-1 11-1,1-11 1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28:23.5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510D419-CE02-4F1C-9405-ECF6155B91BA}" emma:medium="tactile" emma:mode="ink">
          <msink:context xmlns:msink="http://schemas.microsoft.com/ink/2010/main" type="writingRegion" rotatedBoundingBox="12761,8976 7837,15158 5375,13197 10299,7014"/>
        </emma:interpretation>
      </emma:emma>
    </inkml:annotationXML>
    <inkml:traceGroup>
      <inkml:annotationXML>
        <emma:emma xmlns:emma="http://www.w3.org/2003/04/emma" version="1.0">
          <emma:interpretation id="{85EDDC8C-FB17-485E-BCA3-D3539F47E3E0}" emma:medium="tactile" emma:mode="ink">
            <msink:context xmlns:msink="http://schemas.microsoft.com/ink/2010/main" type="paragraph" rotatedBoundingBox="11840,10085 8932,14002 8046,13345 10954,94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0C752EC-9CCC-466C-A52E-BEF52AE9014C}" emma:medium="tactile" emma:mode="ink">
              <msink:context xmlns:msink="http://schemas.microsoft.com/ink/2010/main" type="inkBullet" rotatedBoundingBox="11840,10085 11567,10453 10681,9795 10954,9427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5119-3276 4,'5'10'25,"-5"-10"2,0 0 0,0 0-8,0 0-6,0 0 0,0 0-3,0 0-2,0 0 0,0 0-2,0 0 0,0 0 0,0 0-2,0 0 0,0 0-1,10 10 0,-10-10-1,0 0 0,0 0 0,12 8-1,-12-8 1,0 0-1,12 13 0,-12-13 0,10 12 0,-2-2 0,-8-10 0,13 22 0,-4-9 0,3 1-1,-1 0 1,0 2 0,-1-2 0,2 2 0,1-1-1,1 1 1,-2-1-1,0 2 0,-1 0 0,3 1 1,-1-1-1,0 1 0,-1 2 0,0-1 1,0-2 1,0 1-1,-1-3 0,-1 3 0,1-1 0,1 0 0,-1 0 0,-1 1-1,-1 0 0,1 1 1,0 0-1,-1-3 1,-2 0-1,1-2 1,-1-1-1,3-3 1,0 0-1,-1 0 1,0 0-1,1 2 0,1 1 0,0-1 1,0 3-2,-3 1 2,1 1-1,-2-3 0,0-2 1,1 0-1,-8-12 1,12 17-1,-12-17 1,11 12-1,-11-12 1,12 12-1,-12-12 0,13 16 0,-5-5-1,-1 0 1,-1 0 0,1 0 0,-2-1 1,-5-10-1,9 15 0,-9-15 0,8 12 1,-8-12-1,0 0 0,13 13 0,-13-13 0,10 12 0,-10-12 0,9 13-1,-9-13 1,9 12 0,-9-12 0,0 0 0,0 0 0,0 0 0,0 0 1,0 0-1,0 0 0,0 0 0,0 0 0,0 0 0,0 0 0,0 0-1,0 0 1,0 0 0,0 0 0,9-10 0,-9 10 0,0 0 0,0 0 0,0 0 0,0 0 0,2-10 0,-2 10-1,1-13 1,-1 3 0,0-4 0,-1-2 0,-1-3 0,-1-2 0,1-4 0,0 0 0,-2-3-1,0 0 1,-1 1 0,-1 0-1,1 2 1,-1 2-1,1 3 1,-1 0-1,2 1 1,-1 4 0,2 1 0,0-1 0,1 2-1,0 0 1,0 0 0,1-1 0,-1 3 0,2 11 0,-2-17 0,2 17-1,-3-12 1,3 12-1,0 0 2,0-10-2,0 10 1,0 0-1,0-15 1,0 15 0,2-13 0,-2 13 0,2-13-1,-2 13 1,1-10 0,-1 10 0,0 0 0,0 0 0,0 0 0,0 0 0,0 0 0,0 0 0,3 10 0,-3-10 1,1 12-1,-1-12 2,4 16-1,-4-16 0,5 18 0,-3-6 0,2-2 0,-2 1 0,0 3-1,0-1 1,2 0-1,-2 2 0,0 1 0,1 0 0,1 1 1,-1 2-1,0 1 0,2 0 0,-1 1 0,-1 1 0,2 1 0,-1 0 0,-1-1 0,1-1 0,-1-1 0,-1-3 0,0 0 0,1-3 0,-3-3 0,0 0 0,0-11 0,-1 13 0,1-13-1,-3 12 1,3-12 0,-1 10 0,1-10 0,0 0 0,-4 11 0,4-11 0,0 0 0,0 0 0,0 0 0,0 0 0,0 0 0,-10 8 0,10-8 0,0 0 0,0 0 0,-12 2 1,12-2-1,0 0 0,-13-1 1,13 1-1,-15-2 1,15 2 0,-17-8-1,4 2 1,1-3-1,-4-2 1,-2-4-1,-4 0 1,-1-1-1,-1-1 0,-2-1 0,0 2 0,-1 0 0,0 2 0,0-1 0,2-3 0,0 0 1,-2-2-1,1 2 0,-1-4 0,4 0 0,-2 2 0,-1 0 0,1 5 0,3-1 0,2 5 0,2 2 0,2 2 0,1 1 0,5 3 0,10 3 0,-12-5 0,12 5 0,0 0 0,0 0 1,0 0-1,-10-3 0,10 3 0,0 0 0,0 0 1,0 0-1,0 0 0,0 0-1,0 0 0,0 0-1,0 0-2,0 0-5,10 11-21,-10-11-9,0 0-1,0 0 1,19 10-1</inkml:trace>
      </inkml:traceGroup>
      <inkml:traceGroup>
        <inkml:annotationXML>
          <emma:emma xmlns:emma="http://www.w3.org/2003/04/emma" version="1.0">
            <emma:interpretation id="{551CD2F8-3770-48AF-B1A6-749E2B29DAB0}" emma:medium="tactile" emma:mode="ink">
              <msink:context xmlns:msink="http://schemas.microsoft.com/ink/2010/main" type="line" rotatedBoundingBox="9397,13184 8840,13934 8328,13554 8885,12804"/>
            </emma:interpretation>
          </emma:emma>
        </inkml:annotationXML>
        <inkml:traceGroup>
          <inkml:annotationXML>
            <emma:emma xmlns:emma="http://www.w3.org/2003/04/emma" version="1.0">
              <emma:interpretation id="{D6034236-66EB-40CD-83AE-15FF1E9AB26A}" emma:medium="tactile" emma:mode="ink">
                <msink:context xmlns:msink="http://schemas.microsoft.com/ink/2010/main" type="inkWord" rotatedBoundingBox="9397,13184 8840,13934 8328,13554 8885,12804"/>
              </emma:interpretation>
            </emma:emma>
          </inkml:annotationXML>
          <inkml:trace contextRef="#ctx0" brushRef="#br0" timeOffset="3046.719">3085 53 14,'0'0'26,"11"1"3,-11-1 0,0 0-11,0 0-3,0 0-4,0 0-1,0 0-1,0 0-2,0 0 2,0 0-2,0 0-1,0 0 0,0 0-1,0 0-1,0 0 0,0 0-2,0 0 0,0 0 0,0 0-1,-4 17 0,4-17 0,-1 18-1,0-7 1,1 3 0,-1-1 0,0 2 0,-2 1-1,3 1 1,-3 1 0,1 1 0,-1-2 0,1 3-1,-2-1 1,2-1 0,-1 0 0,1 1 0,-3-1-1,4 1 1,0-1-1,-2 1 1,2 0 0,0-1-1,1-1 0,-3 1 1,3-2-1,-2 0 0,0 0 0,0-1 1,1-1 0,-3 2-1,1 1 1,2-1-1,0 3 2,0 0-2,0 0 1,-1 2-1,1 0 0,1-2 1,0-1-1,-1 1 0,-1-4 1,2 1-1,0-2 0,-1 1 0,0 1 0,0 2 1,0 0-1,0 1 0,-1 1 0,1 2 0,-2-1 0,3-1 0,-1-3 0,-2-1 0,0-4 0,2 0 0,0-2 0,1-10 0,-3 14 0,3-14 0,-5 17 0,5-7 1,-1 1-1,-1 0 0,-1 0 0,3-1 0,-2 0 0,2-10 0,-4 10-1,4-10 1,0 0 0,0 0 0,0 0 0,0 0 0,-2-10 0,2 10 0,0 0 0,0-14 0,0 14 0,0 0 0,-1-10 0,1 10 0,0 0 0,0-9 0,0 9 0,0-10 0,0 10 0,0-17 0,0 6 0,-1-3-1,-1-1 1,0-3 0,-2-5 0,-1-4 0,-3-2 0,0-4-1,-1 0 1,-3-1 0,0-1 0,0 2-1,0 3 1,0 2 0,1 3-1,0 2 1,0 2-1,2 1 1,0 2-1,1 0 1,1 0-2,1 0 2,-3 4-1,5 0 0,-3 2 1,3 2 0,4 10-1,-7-15 1,7 15 0,0 0 0,0 0 0,0 0 0,0 0 0,0 0 1,0 0-1,0 0 0,0 0 0,0 0 0,0 0-1,0 0 1,0 0 0,0 0 0,0 0-1,1 16 1,-1-16 0,7 20-1,-3-7 1,1 1 0,1 2 1,-1 2 0,0 2 0,2 2-1,1 3 1,-2 0-1,3 1 1,0 4-1,0 1 0,1-1 0,0 0 1,0 0-1,-1 0 0,1-1 1,0-2-1,-2 0 0,0-1 0,-2-1 1,1-2-1,-3-5 0,2-1 0,-2-2 1,0-1-1,-1-4 0,-3-10 1,7 15-1,-7-15 0,5 11 1,-5-11-1,0 0 1,0 0-1,0 0 0,0 0 1,12-5-1,-6-5 1,0-3-1,3-2 0,4-3 0,2 0 0,0-3 0,3 1 0,2 0 0,1-1 1,1 0-1,2 0 0,-1-1 0,0 0 0,3-2 0,-2 0 0,-2-2-1,-1 3 1,-1 1 0,-3 2 0,0 1 0,-3 4 0,-3 2 0,-1 2 0,1 1 0,-11 10 0,16-13 0,-16 13-1,0 0 0,12-7-1,-12 7-2,0 0-3,0 0-10,0 0-23,-5 10 0,5-10 0,0 0 0</inkml:trace>
        </inkml:traceGroup>
      </inkml:traceGroup>
    </inkml:traceGroup>
    <inkml:traceGroup>
      <inkml:annotationXML>
        <emma:emma xmlns:emma="http://www.w3.org/2003/04/emma" version="1.0">
          <emma:interpretation id="{A29692F5-90FE-47BB-82C9-E8E336BB44CF}" emma:medium="tactile" emma:mode="ink">
            <msink:context xmlns:msink="http://schemas.microsoft.com/ink/2010/main" type="paragraph" rotatedBoundingBox="11520,7987 6596,14170 5375,13197 10299,7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77D2BA-7A55-47DB-AE0F-9704E6C23331}" emma:medium="tactile" emma:mode="ink">
              <msink:context xmlns:msink="http://schemas.microsoft.com/ink/2010/main" type="inkBullet" rotatedBoundingBox="11053,7615 10529,8273 9775,7673 10299,7014"/>
            </emma:interpretation>
            <emma:one-of disjunction-type="recognition" id="oneOf1">
              <emma:interpretation id="interp1" emma:lang="en-US" emma:confidence="0">
                <emma:literal>→</emma:literal>
              </emma:interpretation>
            </emma:one-of>
          </emma:emma>
        </inkml:annotationXML>
        <inkml:trace contextRef="#ctx0" brushRef="#br0" timeOffset="-9405.7684">3978-5083 13,'0'0'30,"0"0"1,0 0 0,9 2-13,-9-2-3,0 0-3,0 0-3,10-1-2,-10 1 0,0 0-2,0 0 0,13-1-2,-13 1 0,0 0 0,12-2 0,-12 2 0,10 2-1,-10-2 0,16 1 0,-6 0-1,-10-1 1,20 4-1,-10-2 1,2-1-2,-2 0 1,3 1 0,-2 0 0,2-2 0,1 0-1,0 1 1,0 0-1,3 2 1,-1-2 0,1 0-1,0-1 0,1 2 1,0-1-1,0-1 0,1-2 0,-1 1 0,-1-1 1,3-1-1,-1 0 0,0 1 0,1 0 0,1 2 1,-2 1-1,4-1 1,-3 0-1,0 2 0,0 0 1,1-1-1,0-3 0,-3 1 0,0-2 0,1 2 1,1-3-1,0 2 0,0 0 0,0 3 0,-2 2 0,4 1 1,0-1-1,-2 0 0,0 0 1,0 0-1,-2-3 0,0-1 1,0-4-1,-4 2 0,1 0 0,0-2 0,0 1 0,1 3 0,-1 0 1,2 2-1,-4 1 0,1-1 0,1 1 0,-4 3 0,-1-2 1,0-1-1,-10-2 0,11 2 0,-11-2 0,0 0 0,13 1 1,-13-1-1,0 0 0,13-1 0,-13 1 0,12 1 0,-12-1 0,0 0-1,12 3 1,-12-3 0,0 0 0,0 0 0,0 0 0,0 0 0,0 0 0,0 0-1,0 0 1,0 0 0,0 0-1,0 0 1,0 0 0,0 0-1,0 0 1,-5-11 0,5 11 0,-16-15 0,6 3 0,-4 0 0,-1-3 0,-3-4 0,2-2 0,-3-1 0,0-1 0,1-2 0,1 0 0,-1 0 0,4 0 0,-2 3 0,2 3 0,1 0-1,2 3 1,1 5 0,0 3-1,10 8 1,-17-12 0,17 12-1,-16-13 1,16 13 0,-19-14 0,9 3-1,0 0 2,-1-1-2,1 0 1,3 1 0,-1 1 0,8 10 0,-11-15 0,11 15 0,0 0 0,0 0 0,0 0 0,0 0 0,0 0 0,0 0 0,0 0 0,0 0 0,0 0 0,1 10 0,-1-10 0,10 15 0,-10-15 0,14 22 0,-5-9 0,2 0 0,0 1 0,2 1 0,1 0 0,-1 1 1,1-1-1,-1 1 0,3 0 0,-4 3 0,2 0 0,-2-1 0,2 1-1,-3 0 1,1-3 0,-1 0 0,-2-2 0,-1-3 0,1 0 0,-1 0 0,0 1 0,2-2 0,0 2 0,-1 2 0,4-1 0,1 1 0,-1-2 0,0 0 0,1-1 0,-2-1 0,-12-10 0,17 14 0,-17-14 0,11 5 0,-11-5 0,0 0 0,0 0-1,0 0 1,0 0 0,0 0 0,0 0 0,0 0 0,0 0-1,-5 13 1,5-13 1,-13 11-1,3-3 0,-4 1 1,1 0-1,-3 1 2,-1 1-2,-2-1 0,1 1 1,-2 2 0,0 0 0,1 0-2,2 2 2,-2 0-1,-2-1 1,4 2-1,-2-1 0,-1 0 0,1-3 0,2 2 0,0-2 0,4-2 0,2-3 0,-2 1 0,13-8 0,-14 9 1,14-9-1,0 0 0,-10 4 0,10-4 0,0 0 0,0 0 1,0 0-1,0 0 0,0 0 0,0 0 0,0 0-1,0 0 1,0 0-2,0 0-2,11 0-5,-12-11-19,1 11-12,16-7 1,-4 0-2,3-6 2</inkml:trace>
      </inkml:traceGroup>
      <inkml:traceGroup>
        <inkml:annotationXML>
          <emma:emma xmlns:emma="http://www.w3.org/2003/04/emma" version="1.0">
            <emma:interpretation id="{96E76B70-7028-47FD-A948-F27624BF13B5}" emma:medium="tactile" emma:mode="ink">
              <msink:context xmlns:msink="http://schemas.microsoft.com/ink/2010/main" type="line" rotatedBoundingBox="10738,8969 6596,14170 5552,13338 9693,8138"/>
            </emma:interpretation>
          </emma:emma>
        </inkml:annotationXML>
        <inkml:traceGroup>
          <inkml:annotationXML>
            <emma:emma xmlns:emma="http://www.w3.org/2003/04/emma" version="1.0">
              <emma:interpretation id="{96F20E99-9F19-4643-A022-2F3497E8FC79}" emma:medium="tactile" emma:mode="ink">
                <msink:context xmlns:msink="http://schemas.microsoft.com/ink/2010/main" type="inkWord" rotatedBoundingBox="10337,8650 9915,9180 9271,8668 9693,8138"/>
              </emma:interpretation>
            </emma:emma>
          </inkml:annotationXML>
          <inkml:trace contextRef="#ctx0" brushRef="#br0" timeOffset="-12389.9905">3621-4051 43,'0'0'31,"0"0"1,0 0-8,0 0-13,0 0 0,0 0-3,0 0-3,0 0 1,0 0-1,0 0 1,0 0-1,0 0 0,10-12-1,-10 12 0,0 0 0,10-2-1,-10 2 0,0 0-1,0 0-1,10-1 0,-10 1-1,0 0 1,11-3-1,-11 3 1,11-1-1,-11 1 1,18-2 0,-18 2-1,20-4 1,-7 2-1,-1-1 1,4-1 0,-1-1-1,2 2 1,-3 0-1,2-2 1,-1 2 0,-2 1 0,0 0 0,-1 1-1,-1 1 1,0 0 0,-11 0-1,20 4 1,-10-2 0,1-1-1,1-1 1,-1 1-1,1-2 0,2 0 1,1 0-1,-1-1 1,3-2-1,-2 4 0,0 0 1,0-1-1,-1 1 0,-1 2 1,-2-1-1,3-1 0,-3 2 1,1-2-1,0-3 0,1 2 0,1 0 1,1-1-1,2 0 0,-3 2 1,3 0-1,-2 0 1,0 1-1,0 1 0,-2-1 1,1 2-1,-2 0 0,1-2 1,-1 0-1,-1 0 0,0-1 0,3 0 0,0 0 0,0 0 0,1 0 0,2 0 0,-2 0 0,-1 0 0,1 0 0,-4 1 0,-11-1 0,16 1 0,-16-1 0,0 0 0,0 0 0,11 0 0,-11 0 0,0 0 0,0 0 0,0 0 0,0 0 0,0 0 0,0 0 0,0 0 0,0 0 0,0 0-1,0 0 1,0 0 0,0 0 0,0 0 0,0 0 0,0 0 0,0 0-1,0 0 1,0 0 0,0 0-1,0 0 0,0 0 1,0 0-1,-10-8 1,10 8-1,-17-11 1,5 3-1,-6-3 1,-3-3 0,-1-2 1,-1-2-2,-4-1 2,0-1-2,-1-3 2,1 0-2,-1-1 1,-1 1-1,0 1 0,0 0 1,1 0-2,2 1 2,0 2-1,0 1 0,4 3 1,2 0 0,3-1 0,0 2-1,1 3 1,2 0 0,1 1 0,2 1-1,-1 1 1,0 2 0,2 0 0,10 6 0,-17-12 0,17 12 0,-13-9 0,13 9 0,0 0 0,-9-10 0,9 10 0,0 0 0,0 0 1,0 0-1,0 0 0,0 0-1,10 6 1,-10-6 0,13 8 0,-3-4-1,0 4 1,1 0 0,4 2 0,0 1 0,1 0 0,2 4 0,2-1 0,1 3 0,1-1 0,1 0 0,0 1 0,-1 0 0,3-2 0,-3-2 0,-3 2-1,-1-4 1,0 1 0,-2-1 0,-2 0 1,0-1-1,-1 0 1,-1 2-1,3-2 1,-2 3-1,0-1 0,0 3 1,2-2-2,-1 3 2,1 1-2,1-2 2,-1 1-2,0-2 2,0-1-1,2-3 0,-6 0 0,-1-3 0,1-3 0,-11-4 0,12 7 0,-12-7 0,0 0 0,0 0 0,0 0 1,0 0-2,0 0 1,0 0 0,0 0 0,0 0 0,0 0 0,0 0 0,3 10 0,-3-10 0,0 0 0,0 0 0,-4 13 0,4-13 0,-8 12 1,8-12-1,-13 19 0,3-8 0,-1 1 1,-4 2-1,-1 1 0,0 0 0,-3 3 1,-3 2-1,1-2 0,-1 3 0,-3 2 0,1 2 1,2-1-1,-3 0 0,0-2 0,2-2 0,1 0 0,0-2 0,2-4 0,2-2 0,-1-1 0,3-2 0,3-1 1,1-3-1,1 1 0,11-6 0,-17 7 0,17-7 0,-9 5 0,9-5 0,0 0 0,0 0 0,0 0 1,0 0-1,0 0 0,0 0 0,0 0 0,0 0 0,0 0 0,0 0 0,0 0 0,0 0-1,0 0 1,0 0-1,0 0 0,0 0 0,0 0 0,0 0-2,0 0-5,9-5-22,-9 5-10,17-2 1,-5-2-2</inkml:trace>
        </inkml:traceGroup>
        <inkml:traceGroup>
          <inkml:annotationXML>
            <emma:emma xmlns:emma="http://www.w3.org/2003/04/emma" version="1.0">
              <emma:interpretation id="{13F22087-437A-4FD3-8BE2-D72FC7171C91}" emma:medium="tactile" emma:mode="ink">
                <msink:context xmlns:msink="http://schemas.microsoft.com/ink/2010/main" type="inkWord" rotatedBoundingBox="9375,10681 8874,11310 7904,10538 8405,9909"/>
              </emma:interpretation>
            </emma:emma>
          </inkml:annotationXML>
          <inkml:trace contextRef="#ctx0" brushRef="#br0" timeOffset="-15717.9452">2418-2607 28,'0'0'25,"0"0"-5,0 0-1,0 0-3,0 0-3,0 0-3,4 11 0,-4-11 0,0 0-1,0 0-1,0 0 1,0 0-1,0 0-2,0 0-1,0 0 0,0 0-2,0 0 0,0 0-1,0 0 0,0 0-1,0 0 1,0 0-1,0 0 0,10 1-1,-10-1 1,0 0 0,0 0-1,12 10 1,-12-10-1,0 0 1,14 12-1,-14-12 1,10 7-1,-10-7 1,11 7-1,-11-7 0,18 8 0,-7-3 0,-11-5 0,19 14 0,-7-3 0,1 1 0,-1 2 0,3 1 0,-2 2 0,1 0 0,2-1 1,-3 1-1,0-1 0,-2-2 1,2-3-1,-2-1 1,-11-10-1,18 14 0,-18-14 1,18 13-1,-9-6 0,4 2 0,-3-1 0,2 3 0,0 2 0,2 0 0,-1-1 0,-1 1 0,2 0-1,-2 0 2,0 0-2,1 0 2,2 0-1,-2 0 1,2 0-1,3 0 1,-4-1 0,3 1-1,0-2 1,1 1-1,-1-1 0,-1 1 0,1-1 0,-2 2 0,2-1 0,0-1 0,-2 1 0,-1-2 0,0 0 0,-2 0 0,-1-3 0,-1 0 0,-10-7 0,16 11 0,-16-11 1,15 9-1,-15-9-1,14 9 1,-4-5 0,-10-4 0,18 12 0,-8-5 0,0 1 0,0-1 0,0 1 0,1 0 0,-11-8 0,15 13 0,-15-13 0,16 11 0,-16-11 0,12 7 0,-12-7 0,10 3 0,-10-3 0,11 0 0,-11 0 0,0 0 0,10 0 0,-10 0 0,0 0 0,0 0 0,0 0-1,0 0 1,0 0 0,0 0 0,0 0-1,-4-14 1,1 4 1,-1-5-1,-4 0-1,-3-6 2,0-3-1,-4-2 0,0-1-1,-3-2 1,0 1 0,-2-1-1,1 0 1,1 2-1,0 1 1,0 2-1,4 1 1,-1 1-1,1 0 1,0 3 0,0 1-1,1 2 1,1-2 0,2 2 0,-2 0 0,1 3 0,2 0 0,2-1 0,-3 2 0,1-2 0,2 1 0,-3-2 0,1-2 0,2 0 0,-4 0 0,0-2 0,1 0 0,0 1 0,-1 2 0,2 3 0,1 2 0,8 11 0,-12-17 0,12 17 0,0 0 0,0 0 0,0 0 0,0 0 0,0 0 0,0 0 0,0 0 0,0 0 0,0 0 0,2 10 0,-2-10 0,7 13 0,-7-13 0,10 17 0,-4-5 0,2 1 0,3 3 0,-1 1 0,1 1 0,1 2 0,3 3 0,-1 1 0,0-2 0,3 1-1,-2 1 1,2-1 0,0-1 0,1 0 0,-1-1 0,-3-1 0,1 3-1,0-1 2,-1 1-1,1 0 1,-1 1-1,-2 2 1,3-1-1,2 1 0,-3-1 2,2 0-2,-1 2 0,0-1 0,0-1 0,-1-3 0,-2 0 0,-2-2 0,0-4 0,-1-3-1,-9-13 1,9 15 0,-9-15-1,0 0 1,4 11 0,-4-11-1,0 0 1,0 0 0,0 0 0,0 0 0,0 0 0,-10 10 0,10-10 0,0 0 0,0 0 0,0 0 1,0 0-1,-13 6 0,13-6 1,-12 3-1,2-1 1,-3 2-1,-1-1 1,-1 0-1,-3 1 1,-1-1 0,-2-1-1,-3 0 1,1-1-1,-1 1 0,-1 0 0,-4-1 0,1 0 1,1-1-1,-2 0 0,2-2 0,-1 1 0,2 0 1,-1-3-1,4 3 0,0 1 0,-1 0 1,2 1-1,1 1 0,1 3 0,2-3 1,4 1-1,0 1 0,1-3 0,13-1 1,-16 2-1,16-2 0,-12 1 0,12-1 0,0 0 0,-15 0 1,15 0-1,0 0 0,0 0 1,-12-2-1,12 2 0,0 0 1,0 0-1,0 0 0,0 0-1,0 0 0,0 0-3,0 0-8,0 0-25,20 12-2,-9-12-1,8 0-1</inkml:trace>
        </inkml:traceGroup>
        <inkml:traceGroup>
          <inkml:annotationXML>
            <emma:emma xmlns:emma="http://www.w3.org/2003/04/emma" version="1.0">
              <emma:interpretation id="{BE0938C7-2241-41E1-BEEF-5281E535F75B}" emma:medium="tactile" emma:mode="ink">
                <msink:context xmlns:msink="http://schemas.microsoft.com/ink/2010/main" type="inkWord" rotatedBoundingBox="6894,12945 6181,13839 5676,13437 6388,12542"/>
              </emma:interpretation>
            </emma:emma>
          </inkml:annotationXML>
          <inkml:trace contextRef="#ctx0" brushRef="#br0" timeOffset="-20686.4408">849 23 17,'0'0'26,"11"4"0,-11-4 1,0 0-11,0 0-6,0 0 0,0 0 0,0-15-2,0 15 0,0 0 0,0 0 1,-2-13-2,2 13 0,0 0-2,0 0-1,0 0-1,-1 14 0,1-14-1,-4 11-1,4-11 0,-4 10 0,4-10-1,0 0 2,-10 9-1,10-9 0,0 0 1,-12 12 0,12-12-1,-11 11 1,11-11-1,-15 16 0,15-16 0,-17 17 0,7-8 0,0 2 0,-2-1-1,0 1 1,1 0 0,-3 2 0,-2-2 0,0 3-1,1-3 1,0 1-1,-3-1 0,4-2 1,-3 2-1,1-4 0,3 2 0,0 1 1,1-1-1,1 0 1,0 1-1,0 1 0,-1-1 0,2 2 1,0 0-1,-2-2 1,1 1-1,-1-1 0,-1 0 0,2-1 0,-2-2 0,0 1 1,1 0-1,1 0 0,0 1 0,-1 1 0,0 1 1,0 1-1,-2 0 0,0 2 0,0-2 1,-1 1-1,0-2 1,1 0 0,0-1 0,1 0-1,-1-2 1,3 3 0,-4-1 0,3 1-1,0 2 0,-2 0 0,0 0 0,0 2 0,1-2 0,0-1 0,2 0 0,1-3 0,10-9 0,-17 15 1,17-15-1,-11 14 0,11-14 0,-11 13 1,11-13-1,-10 14 0,10-14 0,-8 12 0,8-12 0,0 0 1,0 0-1,-9 10 0,9-10 0,0 0 0,0 0 0,0 0 0,0-15 0,0 15 1,3-16-1,-2 4 0,4-2 0,1 77-10,3-87 2,0-4 2,3 0-2,0-1 1,1 0-1,1-1 2,0 3-2,-3-81 11,0 89-3,-1 0 0,1 3 0,-2-2-1,0 1 1,-1 0 0,1-1-1,0-1 1,0 2-1,0-2 1,1-1 0,1 0-1,2 0 1,-1 3 0,0-1 0,-1 4-1,2 0 1,-2 0 0,-1 4 0,-10 10-1,15-14 1,-15 14 0,0 0 0,9-11 0,-9 11 0,0 0 0,0 0 0,0 0-1,0 0 1,0 0 0,0 0 0,0 0-1,0 0 1,0 0 0,0 0-1,0 0 1,0 0 0,-5 15-1,-1-5 1,1 1 0,-4 4 0,-1 1 1,-2 1-1,0 2 0</inkml:trace>
          <inkml:trace contextRef="#ctx0" brushRef="#br0" timeOffset="-19998.976">130 483 241,'0'0'-1,"0"0"1,-13 13 0,6-2 0,-3 2 0,3 5 0,-6 1 0,1 3 0,2-2 1,-1-1-1,1-3 0,3-1 0,0-2 0,1-3 0,6-10 0,-8 14 0,8-14 1,-6 12-1,6-12 0,0 0 0,-5 12 0,5-12 0,0 0 1,0 0-1,0 0 1,0 0-1,0 0 1,0 0-1,0 0 1,10-1-1,-10 1 1,10-3-1,-10 3 0,13 0 0,-13 0 0,15 4 1,-5-2-1,0 2 0,3-2 1,1 2-1,1-2 0,2 2 1,0-2-1,0 1 1,-1 1-1,3-1 0,0 1 0,-1 1 1,3 0-1,0 2 0,1 1 0,4-1 1,0 1-1,0 1 2,-1 1-2,1 0 0,-2 0 0,-2-2 0,-4 0 0,-1 1 0,-4-2 0,-3-3 0,-10-4 0,11 7 0,-11-7 0,0 0 0,0 0 0,0 0 0,0 0 0,0 0 0,0 0 0,0 0 0,0 0 0,0 0 0,0 0 0,0 0-3,9 13-1,-9-13-3,0 0-18,0 0-15,0 0-1,-11-9 0,11 9-1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29:31.95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454E2F4-73BC-46BE-A743-24272E573FE6}" emma:medium="tactile" emma:mode="ink">
          <msink:context xmlns:msink="http://schemas.microsoft.com/ink/2010/main" type="writingRegion" rotatedBoundingBox="18956,17452 19084,18228 18384,18342 18257,17567"/>
        </emma:interpretation>
      </emma:emma>
    </inkml:annotationXML>
    <inkml:traceGroup>
      <inkml:annotationXML>
        <emma:emma xmlns:emma="http://www.w3.org/2003/04/emma" version="1.0">
          <emma:interpretation id="{D02FCE66-63B4-4789-901D-263E76CC5A1C}" emma:medium="tactile" emma:mode="ink">
            <msink:context xmlns:msink="http://schemas.microsoft.com/ink/2010/main" type="paragraph" rotatedBoundingBox="18956,17452 19084,18228 18384,18342 18257,175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BF55C5-D84D-4EFF-A7BA-1CC454B7F820}" emma:medium="tactile" emma:mode="ink">
              <msink:context xmlns:msink="http://schemas.microsoft.com/ink/2010/main" type="line" rotatedBoundingBox="18956,17452 19084,18228 18384,18342 18257,17567"/>
            </emma:interpretation>
          </emma:emma>
        </inkml:annotationXML>
        <inkml:traceGroup>
          <inkml:annotationXML>
            <emma:emma xmlns:emma="http://www.w3.org/2003/04/emma" version="1.0">
              <emma:interpretation id="{1794FFC5-7D55-4303-83F8-8EA490DBFC8B}" emma:medium="tactile" emma:mode="ink">
                <msink:context xmlns:msink="http://schemas.microsoft.com/ink/2010/main" type="inkWord" rotatedBoundingBox="18956,17452 19084,18228 18384,18342 18257,17567"/>
              </emma:interpretation>
            </emma:emma>
          </inkml:annotationXML>
          <inkml:trace contextRef="#ctx0" brushRef="#br0">229 65 18,'0'0'18,"0"0"-1,0 0 0,-2-11-1,2 11-5,0 0-1,0 0-2,0 0-1,0 0-1,0 0 0,0 0 0,0 0-1,0 0 1,-1-11-1,1 11 1,0 0-2,0 0 2,0 0-3,0 0 0,0 0-2,0 0 1,0 0-1,0 0 0,0 0 0,0 0 0,0 0-1,0 0 1,0 0 0,0 0-1,0 0 1,1 13 0,-1-13 0,4 14-1,-4-14 1,2 19 0,-1-9 0,1 1-1,0 0 0,1-1 0,-3-10 1,2 19-1,-1-10 0,0 4 1,0-1-1,-1 1 1,1-1 0,0 1-1,-1 1 1,2-2-1,-2 0 1,1-1 0,-1 0-1,0 1 0,0 0 0,0 1 1,-1 1-1,2-1 0,-1-1 0,0 2 1,0-2-1,1 1 0,-1-1 0,1 0 1,0 0-1,0 0 0,0 0 1,0 0-1,0-1 0,0 1 0,2 1 0,-2-1 0,0-1 0,0 2 0,0 0 0,0 0 1,0 0-1,1-2 0,0-2 0,-2-9 0,3 18 0,-3-18 1,3 14-2,-3-14 2,2 17-1,-2-17 0,4 15 0,-3-5 0,-1-10 0,3 21 0,-3-21 1,3 18-1,-3-18 0,3 15 0,-3-15 0,2 14 0,-2-14 0,2 12-1,-2-12 1,1 11 0,-1-11 0,2 12-1,-2-12 1,1 10 0,-1-10 0,0 0 0,0 0 0,0 0 0,0 0 1,0 0-1,0 0 0,0 0 0,0 0 0,0 0 0,0 0 1,0 0-1,0 0 0,0 0 0,0 0 0,0 0 0,0 0-1,0 0 1,0-11 0,0 11 1,0 0-1,0 0 0,0-11 0,0 11 1,0 0-1,0 0 0,0 0 0,0 0 0,0 0-1,0 0 2,0 0-1,0 0-1,0 0 1,0 0 1,0 0-1,0 0-1,0 0 1,0 0-1,0 0 1,0 0 0,-1 14 0,1-14-1,0 0 1,0 0 0,0 0 0,0 0 0,0 0 0,0 0 0,0 0 0,0 0 0,0 0 0,0 0 0,0 0 0,0 0 1,-2-11-2,2 11 2,-2-12-1,2 12 1,-3-20-1,2 7 1,1 13-1,-3-24-1,1 11 1,1-5 0,-1 4 0,1-2-1,-2-2 1,0 2 0,1-2-1,0 0 1,-2 1-1,2-2 1,1 0 0,-1 2-1,0-1 1,1-1 0,-2 2 0,2 1 0,0 1 0,0 1 0,-1-1-1,2 3 1,-1 0 0,0 0 0,0 0 0,1-2 0,0 1 0,-1 2 0,1-1 0,-2 0 0,1 0-1,0 0 1,0 1 0,1 0 0,-2 0 0,1-2-1,1 2 1,-1 0 0,1 2 0,0-3 0,0 3 0,0 9 0,1-16 0,-1 16 0,1-13 0,-1 13 0,1-10 0,-1 10 0,0 0 0,1-10 0,-1 10 0,0 0 0,0 0 0,0 0 0,0 0 0,0 0 0,0 0 1,0 0-1,0 0 0,0 0 1,0 0-1,0 0 0,0 0 0,0 0 0,0 0 0,0 0 0,0 0 0,0 0 0,0 0 0,0 0 0,0 0 0,0 0 0,0 0 0,-10 2 0,10-2 0,-10 9 1,10-9-1,-15 12 0,15-12 1,-19 18-1,9-8 0,-1 1 1,-1 1-1,1 0 1,-1 0 0,0 1-1,0 0 1,1-2-1,0 1 0,0-1 1,11-11-1,-19 18 0,19-18 0,-17 17 0,17-17 0,-13 18 1,13-18-1,-12 15 0,12-15 0,-10 15 0,10-15 0,-7 10 0,7-10 1,0 0-1,0 0 0,0 0 0,0 0 0,0 0 0,0 0 1,0 0-1,0 0 0,0 0 0,0 0 0,0-11 0,0 11 0,7-12 0,-7 12 0,8-18 0,-8 18 0,7-18-1,-2 8 1,-2 0 0,2-1 0,0 0-1,2-2 1,-2 0 0,3-1-1,0-2 1,2-1-1,1 1 1,0-1-1,-2 1 1,1 1-1,0 2 2,0 1-2,-2 1 2,-8 11-2,13-17 2,-13 17-1,10-11 1,-10 11-1,10-8 0,-10 8 0,0 0 0,14-10 0,-14 10 1,11-7-1,-11 7 0,14-8 0,-14 8 0,13-6 0,-13 6 0,11-7 0,-11 7 0,10-3 0,-10 3 0,0 0 0,0 0 0,11-4 0,-11 4 0,0 0 0,0 0 0,0 0 0,0 0 0,11 4 0,-11-4 0,0 0 0,9 13 0,-9-13 0,6 14 0,-6-14 0,11 19 0,-5-9 1,0 1-2,3 1 2,0 1-1,1 1 0,2-2 1,2 1-1,2 0 1,0 1-1,4 1 1,0-1 0,1 0 0,1 0 0,-1 0-1,1-2 1,-1 1 0,1-3-1,-3 0 1,0 0-1,-2-1 1,0-1-1,-2 1 0,-2-2 1,0 0-1,-2-1 0,-11-6 0,16 11 1,-16-11-1,10 7 0,-10-7 0,0 0 0,0 0 0,0 0-1,0 0 0,0 0 0,0 0 0,0 0-1,-5-12-2,5 12-2,-20-20-9,20 20-26,-23-25 2,10 7-3,-2-7 2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29:14.12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8C37A60-BB52-4209-860E-64B8D872CB5A}" emma:medium="tactile" emma:mode="ink">
          <msink:context xmlns:msink="http://schemas.microsoft.com/ink/2010/main" type="writingRegion" rotatedBoundingBox="16963,11975 17129,14905 15578,14993 15412,12063"/>
        </emma:interpretation>
      </emma:emma>
    </inkml:annotationXML>
    <inkml:traceGroup>
      <inkml:annotationXML>
        <emma:emma xmlns:emma="http://www.w3.org/2003/04/emma" version="1.0">
          <emma:interpretation id="{1E89CC7C-864A-4DEB-B23A-A9B477504780}" emma:medium="tactile" emma:mode="ink">
            <msink:context xmlns:msink="http://schemas.microsoft.com/ink/2010/main" type="paragraph" rotatedBoundingBox="16963,11975 17129,14905 15578,14993 15412,12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FDEEA0-23AF-4EBB-9610-84B33CF98018}" emma:medium="tactile" emma:mode="ink">
              <msink:context xmlns:msink="http://schemas.microsoft.com/ink/2010/main" type="line" rotatedBoundingBox="16963,11975 17129,14905 15578,14993 15412,12063"/>
            </emma:interpretation>
          </emma:emma>
        </inkml:annotationXML>
        <inkml:traceGroup>
          <inkml:annotationXML>
            <emma:emma xmlns:emma="http://www.w3.org/2003/04/emma" version="1.0">
              <emma:interpretation id="{6B4E68D1-65A7-41F0-9330-3F19AA8A37E6}" emma:medium="tactile" emma:mode="ink">
                <msink:context xmlns:msink="http://schemas.microsoft.com/ink/2010/main" type="inkWord" rotatedBoundingBox="16963,11975 17129,14905 15578,14993 15412,12063"/>
              </emma:interpretation>
            </emma:emma>
          </inkml:annotationXML>
          <inkml:trace contextRef="#ctx0" brushRef="#br0">151 6224 22,'11'0'25,"-8"-11"2,8 7-2,-11 4-13,13-11 0,-13 11-2,10-11-1,-10 11-1,9-11 1,-9 11-1,0 0 2,12-7-2,-12 7-1,0 0-1,0 0-1,0 0-1,0 0 0,0 0-2,0 0 0,0 0-1,0 0 0,0 0 0,0 0 0,-4 12 0,4-12 0,-10 17 0,3-6 0,-2 4 1,-2 2-1,-1 3 0,-2 1 0,-3 2 0,-2 0 0,-1 2-1,-5 2 1,-1-1-1,-3 2 0,-1-1 1,-2 1-1,-1 0 1,-1 2-1,0 1 1,0-1-1,3 0 1,-1-1-1,2 0 0,2-3 1,1 1-1,1-3 0,2-2 1,1-2-1,2 0 1,2-2-1,2-3 0,2 0 1,0-1-1,4-2 0,-1 0 0,3-1 0,2-1 0,7-10 0,-14 15 0,14-15 0,-8 10 0,8-10 0,0 0 0,0 0 0,0 0 0,0 0 1,0 0-1,0 0 0,0 0 0,0 0 0,-2-13 0,2 13 0,10-20 0,-2 7 0,1-5 0,3-3 0,3-3 0,5-5 0,1 0-1,3-2 1,3-3 0,2-1 0,1 0-1,2 1 1,-2 1 0,2 3 0,-1-1-1,1 3 1,0 1 0,-1 2 0,0 1-1,1-1 1,-3 3 1,0 0-2,-1 2 2,-3 2-2,-2-1 1,-1 1 0,-2 1 0,-2 2 0,-2 0 0,0 0 0,-4 2 0,-1 1 0,-1 1 0,-10 11 0,17-18 0,-17 18-1,10-12 1,-10 12 0,0 0 0,9-12 0,-9 12-1,0 0 1,0 0 0,1-11 0,-1 11 0,0 0 0,0 0 1,-13-9-1,13 9 0,-19-1 1,6 2-1,-2 2 0,-4-1 1,-4 2-1,-3 1 0,-5 0 1,2 2-1,-7 0 0,0 1 0,-1 0 0,0 1 1,1-2-1,3 0 0,2 0 0,0-2 0,6 0 0,5-2 0,2 0 1,3-2-1,5 0 0,10-1 0,-12 3 0,12-3 0,0 0 0,0 0 0,0 0 0,21-13 0,-5 7 0,5-3 0,8-1 0,5-1-1,1 0 1,3 0 0,-1 1 0,-2 1-1,-1 3 1,-4-1 0,-2 4 0,-5-1 0,0 1-1,-1 0 1,0 1 0,0-4-1,4 2 1,-3-1-1,0 0 1,-1 0 0,-1 2 0,-3 1-1,-3 0 1,-2 2 0,-13 0 0,16 3 0,-16-3-1,0 0 1,10 13 0,-10-13 0,3 18 0,-4-6 0,-1 3-1,-2 3 2,0 4-1,-4 3 0,-1 4 1,-2 2-1,-3 2 0,0 3 0,-2 1 1,1 2-1,-1 0 1,2 2-1,1-3 0,2 1 1,1-4-1,3-2 0,1-3 1,1-3-1,2-6 0,0-5 0,1-4 0,2-12 0,0 12 0,0-12-2,0 0-1,0 0-2,0 0-9,0 0-25,7-12-2,-7 12 2,5-17-2</inkml:trace>
          <inkml:trace contextRef="#ctx0" brushRef="#br0" timeOffset="5218.4828">349 5049 14,'2'-12'26,"-2"12"4,0 0-4,1-12-5,-1 12-4,0 0-4,0 0-4,9-10-2,-9 10 0,0 0-3,10-5-1,-10 5 2,0 0-1,0 0 1,0 0 0,0 0 0,10-5-1,-10 5 0,0 0 0,0 0-2,2 11 0,-2-11-1,3 12 0,-3-12 0,6 20 0,-4-8 0,3 2 0,-3 3 0,1 3 0,-1 0 0,2 4 0,-4 2 0,1 3 0,-1 2 0,0 4 0,-1 3 0,1 0 0,-3 2 0,3 1 1,0-3-2,2 2 0,-1-3 1,1 1-1,0-3 0,0-1-1,2-2 1,-1 0 0,-1-1 0,0 1 1,0-2-1,1 0 0,-2-4 1,0-1-1,0-2 0,0-4 0,-1-2 0,1-5 1,-1-12-1,0 13 0,0-13 0,0 0 0,0 0-1,0 0 1,0 0 0,0 0 0,0 0 0,-2-12 0,2 12 0,0-16-1,-1 2 2,1-4-2,-1-4 2,-1-6-2,0-4 1,0-3 0,0-2 0,0 0 1,0 1-1,-2 0 0,2 2 1,0 2-1,0 0 0,1 2 1,-2-2-1,2-1 0,0-1-1,-1-3 1,1-2 0,0 0-1,0 2 1,1 2-1,-1 5 1,1 5-1,0 3 1,1 5 0,0 4 0,0 2 0,1 0 0,0 1 0,1-2 0,0-3 0,-1 1 0,0 0-1,0-1 1,1 3-1,-2 2 1,-1 10 0,2-13 0,-2 13 0,0 0 0,0 0 0,0 0 0,0 0 0,0 0 0,0 0 0,0 0 0,0 0 0,0 0 0,-13 14 1,13-14-1,-15 18 0,5-6 1,-3 3-1,0 0 1,-1 3-1,-3 0 1,0 2-1,-4 0 1,0 2-1,-1 1 1,0-1-1,-3 1 1,2 4-1,-2-1 0,1 2 1,3-2-1,0 1 0,1-3 1,2-1-1,4-2 0,2-4 0,3-5 0,9-12 1,-12 13-1,12-13 0,0 0 0,0 0 0,3-13 0,3 2 0,1-5 0,3-2 0,2-3 0,2-4 0,2-1 0,0-2-1,2 1 1,-1-2 0,0 3-1,1 0 1,0 3 0,-1 0-1,0 3 1,-2 3 0,0 1 0,-1 3 0,-1 1-1,-1 1 1,0 2 0,-1-1 0,-1 2 0,0 2 0,0-1 0,0 2 0,-10 5 0,18-10 0,-8 4 0,-10 6 0,16-8 0,-16 8 0,18-7 0,-18 7 0,14-5 0,-14 5 1,13-2-1,-13 2 0,11-1 0,-11 1 0,12 2 0,-12-2 0,13 3 0,-13-3 0,15 9 0,-5-2 1,0 3-1,1 2 0,1 2 0,1 5 1,1 2-1,2 3 1,1 2 0,-2 2 0,-1 0 0,2 0 0,-2 1 0,3-1 0,-3-2-1,-1 1 1,1-3 0,0-2-1,-1-2 0,0 0 1,-2-4-1,-1-2 0,-2-1 0,-8-13 2,11 16-2,-11-16-2,0 0 1,9 11-1,-9-11-1,0 0-2,2 11-4,-13-19-17,11 8-15,-12-2 1,12 2 0,-13-11-2</inkml:trace>
          <inkml:trace contextRef="#ctx0" brushRef="#br0" timeOffset="2562.3687">638 6864 21,'-1'-16'21,"1"16"-4,0-16-2,0 16-1,-1-15 0,-4 4-2,5 11 0,-1-10 0,1 10 0,0 0 0,0 0 0,0 0-3,0 0-2,0 0-2,0 0-1,0 0-1,0 0-1,0 0 0,6 12-1,-6-12 0,1 15 0,0-5 1,-1 4 0,0 0 0,-1 5 0,2 0 0,-1 2 0,0 0 0,-1 2-1,2 0 0,-1 4 0,1-1-1,0 4 0,-1 2 1,-1 3-1,2 2 1,-1 5-1,0 1 1,0 1 0,0 1-1,0 0 1,-1-2 0,1 0-1,0-2 1,0-3-1,-1 0 0,1 0 0,1 0-1,0-2 1,-2-1 0,3-3-1,-3-1 1,4-4 0,-3-4 0,3-6-1,-5-2 2,5-4-1,-3-11 0,1 14 0,-1-14 0,0 0-1,0 0 1,2 10 0,-2-10 0,0 0-1,0 0 1,0 0 0,0 0-1,0 0 1,-4-14-1,4 14 1,0-18 0,-4 6 0,2-3 0,1-5 0,-2-3 0,-1-4 0,1-3 1,-2-2 0,-3-4-1,3-4 1,-2-3 0,0-1-1,-1-1 1,3 0-1,-1 0 0,1 0-1,1 4 1,0 1-1,3 5 1,-1 2 0,2 3 0,0 1-1,0 3 1,1 0 0,-1 2 0,2 2 0,-1 1 0,1 1 0,1 0 0,0 2 1,1-1-1,1 0-1,0-1 1,1 0 0,0 1 0,1 0-1,0 2 1,-3 3-1,0 2 1,-4 12 0,6-16-1,-6 16 1,0 0 0,0 0 0,1-10 0,-1 10 0,0 0 0,0 0 0,-1-9 1,1 9-1,0 0 1,0 0-1,0 0 1,0 0-1,0 0 1,0 0-1,-9 16 1,5-5-1,-4 3 1,-1 3-1,-3 4 1,-2 4-1,-4 4 1,-2 3-1,-2 0 1,-2 0-1,1-1 0,-2 0 0,3-5 0,0-2 0,3-3 0,1-4-1,1-3 1,3-2 0,2-1 0,0-2 1,12-9-1,-15 12 0,15-12 0,-9 6 0,9-6 0,0 0 0,0 0 0,3-12 0,-3 12 0,12-21 0,-3 6 0,2-1 0,1-5 0,1-3 0,0-1 0,2 0 0,-2 0-1,-1-1 2,1 2-2,-2 1 2,0 3-2,0 1 1,0 3 0,-1-1 0,1 2 0,0 2 0,-1 0 0,-1 2 0,0 1 0,-9 10 0,14-16 0,-14 16 0,11-10 0,-11 10 0,0 0 0,12-10 0,-12 10 1,0 0-1,14-7 0,-14 7 0,12-3 0,-12 3 0,17-3 0,-17 3 0,18-2 1,-8 2-1,1 1 0,0 2 1,2 1-1,2 6 1,0 5-1,5 3 1,0 5-1,2 3 1,1 3-1,0 3 1,1-1-1,-1-2 0,0-1 1,0-3-1,-2-3 0,0-1 0,-3-3 0,-1-3 0,-3-2 0,-1 0 0,-2-2 0,-11-11 0,14 13 0,-14-13-1,7 10-1,-7-10-1,0 0-4,0 0-16,0 0-19,0 0 2,0 0-1,0 0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31:39.6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80DE5F-F41E-4DAD-A0BE-4920CC3F812C}" emma:medium="tactile" emma:mode="ink">
          <msink:context xmlns:msink="http://schemas.microsoft.com/ink/2010/main" type="writingRegion" rotatedBoundingBox="6440,9457 7023,9457 7023,10591 6440,10591"/>
        </emma:interpretation>
      </emma:emma>
    </inkml:annotationXML>
    <inkml:traceGroup>
      <inkml:annotationXML>
        <emma:emma xmlns:emma="http://www.w3.org/2003/04/emma" version="1.0">
          <emma:interpretation id="{63D96DFB-2367-4CE7-A5B7-6E227BD4CA54}" emma:medium="tactile" emma:mode="ink">
            <msink:context xmlns:msink="http://schemas.microsoft.com/ink/2010/main" type="paragraph" rotatedBoundingBox="6440,9457 7023,9457 7023,10591 6440,10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724CC3-3FD2-492E-ABC2-553EB48D0D2A}" emma:medium="tactile" emma:mode="ink">
              <msink:context xmlns:msink="http://schemas.microsoft.com/ink/2010/main" type="line" rotatedBoundingBox="6440,9457 7023,9457 7023,10591 6440,10591"/>
            </emma:interpretation>
          </emma:emma>
        </inkml:annotationXML>
        <inkml:traceGroup>
          <inkml:annotationXML>
            <emma:emma xmlns:emma="http://www.w3.org/2003/04/emma" version="1.0">
              <emma:interpretation id="{495E463E-84AD-412F-ACCD-225EEC88876B}" emma:medium="tactile" emma:mode="ink">
                <msink:context xmlns:msink="http://schemas.microsoft.com/ink/2010/main" type="inkWord" rotatedBoundingBox="6440,9457 7023,9457 7023,10591 6440,10591"/>
              </emma:interpretation>
            </emma:emma>
          </inkml:annotationXML>
          <inkml:trace contextRef="#ctx0" brushRef="#br0">-1 51 19,'0'0'23,"0"0"-2,0 0-7,5-12-1,-5 12-4,1-10-2,-1 10 0,0 0 0,0 0-1,3-13-1,-3 13 1,0 0-1,0 0-1,0 0 1,0 0-1,0 0-1,0 0 1,0 0-1,0 0-1,0 0 2,0 0-3,0 0 1,1 13-1,-1-13 0,0 0 0,0 0 0,3 14 0,-3-14 0,0 9 0,0-9 0,0 13 0,0-13 1,0 14 0,0-14-1,0 15 1,0-15-1,0 19 1,0-19-1,0 17 0,0-17 0,0 16 0,0-16-1,0 16 1,0-16 0,-3 15 0,3-15 0,-3 17 0,3-17-1,0 16 1,0-16 0,-2 18 0,2-18 0,4 17-1,-4-17 1,3 18-1,-3-18 1,0 17 0,0-17-1,0 15 1,0-15 0,-2 15-1,2-15 1,-3 18 0,3-18 0,-3 20 0,3-10 0,3 1 0,1-1 0,-2 1-1,-2 0 1,3 1 0,-1-1-1,-2 0 1,0 0 1,-2-1 0,0 1 0,1-1-1,1-10 0,-3 19 1,3-19-1,-1 18 0,2-7-1,0 2 1,-2-2-1,2 2 0,-1-1 1,2-1-1,-2 0 0,1 0 1,-1-11-1,2 18 0,-2-18 0,4 16 0,-4-16 1,3 17-1,-3-7 0,0-10 0,6 19 0,-6-7 0,2-1 0,-1 2 0,0-1 0,-1 2 0,0-1 0,0 2 1,-1-3-1,1-1 0,0-1 0,0-10 0,-1 16 0,1-16 0,3 14 0,-3-14 0,-1 15 0,2-4 0,1 0 0,-2 2 0,3 1 0,-3 0 0,1 1 0,1 0 1,2-3-1,-3-1 0,0-1 0,-1-10 0,2 15 0,-2-15 0,-1 13 0,1-13 0,-1 17 0,1-17 0,-1 20 0,1-9-1,-1 2 2,2-2-2,-1 0 2,0-11-1,1 14 1,-1-14-2,0 0 3,0 0-2,0 0 0,0 0 1,0 0-1,0 0 0,0 0-1,0 0 1,5-12-1,-5 12 1,0 0-1,1-12 2,-1 12-2,1-11 1,-1 11 0,-1-14 0,1 14 0,0-16 0,0 16 0,1-16 0,-1 16 0,0-19-1,2 9 1,-1-1 0,-1-1-1,1-1 1,0-2-1,-1 0 1,0 0-1,1-1 1,-1 0-1,-1-1 1,2 1-1,-1-1 1,-1 2 0,1-3-1,0 4 1,-1-1 0,0 1-1,1 0 1,0 0-1,-2 1 1,2 2-1,-1-1 1,-1 1-1,1-1 1,1 1-1,0 11 1,-4-18 0,4 8-1,0 10 1,-1-16 0,1 16 0,0-17 0,0 17 0,0-17 0,0 17-1,0-18 1,0 18 0,0-18 0,0 18-1,-1-17 1,1 17-1,-1-16 1,1 16 0,-2-12 0,2 12-1,0-10 1,0 10 0,0 0 0,0 0 0,0 0 0,0 0 0,0 0 0,-1-10 0,1 10 0,0 0 0,0 0 1,0 0-1,0 0 1,0 0-1,0 0 1,0 0-1,0 0 1,0 0-1,0 0 0,0 0 1,0 0-1,0 0 0,0 0 1,0 0-1,0 0 0,0 0 1,0 0-1,0 0 1,2 11-1,-2-11 1,0 0 0,0 0-1,12 7 1,-12-7 0,11 0 0,-11 0 0,12-1 0,-12 1-1,14-4 0,-14 4 1,15-6-1,-15 6 0,13-6 0,-13 6-2,15-4 3,-15 4-1,16 1 0,-6 1 1,0 2-1,0 0 1,1 0 0,-1 1 1,-1-2-2,-9-3 1,17 3-1,-17-3 1,13 0-1,-13 0 0,12-2 0,-12 2 0,11-4 0,-11 4 0,14-2 0,-14 2 0,16-3 0,-16 3 0,19 0 0,-8 0 0,1 1 0,0 1 0,1-1 1,1 1-1,-14-2 0,18 5 0,-18-5 0,15 4 0,-15-4 0,0 0 0,12 4 0,-12-4 0,0 0 0,13 2 0,-13-2 0,13 3 0,-13-3 0,18 2 0,-18-2 0,16 2 0,-16-2 0,16 4 0,-16-4 0,13 3 0,-13-3 0,0 0 0,0 0 0,11 2 0,-11-2 0,0 0 0,0 0 0,0 0 0,0 0 0,0 0 0,0 0 0,0 0 0,0 0 0,10-4-1,-10 4 1,0 0 0,0 0 0,0 0 0,0 0 0,0 0 0,0 0 0,0 0-1,0 0 1,0 0 0,0 0 0,0 0-1,0 0 1,0 0 0,0 0 0,0 0 0,0 0-1,0 0 1,0 0 0,0 0 0,0 0 0,0 0 0,0 0 0,0 0 0,0 0 0,0 0 0,0 0 0,-8-12 1,8 12-1,-3-17-2,3 17 2,-8-21-2,6 7 2,-1 1-2,1-1 2,-2 1-2,2-1 1,0 3 1,1-2 0,1 1 0,-2 1 0,0 0 0,2-1 0,0 0 0,-1 1-1,1-1 1,0 1 0,-1 0 0,1-2 0,0 1 0,0 1 0,-1-1 0,2-1 0,-1 1 0,0 0 0,0 1 0,1 0 0,0 0 0,-1 1 0,2-1 0,-2 11-1,-3-19 1,2 9 0,0-1-1,-2 1 1,0-1-1,0 0 1,3 11 0,-4-15-1,4 15 1,-3-15 0,3 15 0,0-10 0,0 10 0,0 0 0,1-10 0,-1 10 0,0 0 0,0 0 0,5-10 0,-5 10-1,0 0 1,0 0 0,0 0 0,2-9 0,-2 9-1,0 0 1,0 0 0,0 0-1,0 0 1,0 0 0,0 0-1,0 0 1,4 13 0,-4-13 0,0 13 0,0-13 0,3 10 0,-3-10 0,0 11 0,0-11 1,2 15-1,-2-15 0,0 18 0,0-4 0,-1 2 0,2-1 0,-1 2 0,-1 0 0,-1 0 0,2 1 1,0-2-1,-2-2 0,0 0 0,0 0 0,1-2 0,0-1 0,0-1 0,0 1 0,-1-1 1,2-10-1,3 19 0,-3-9 0,1 0 0,1 1 1,1 1-1,1-1 1,-1-1-1,0 3 0,-2-2 1,3 0-1,-2-1 0,-2-10 1,0 16-1,0-16 1,-1 15 0,1-15 0,0 11 0,0-11-1,-2 13 2,2-13-2,3 18 1,-3-6-1,0 0 0,3 2 0,-2 1 0,0-1 0,0 0 0,-1 2 1,0-3-2,0 0 2,1-2-2,-2 1 2,0 0-1,1-1 0,0 2 0,1-1 0,0 0-1,0 1 2,0 1-1,2 1 0,1-1 0,-3-1 0,1 1 0,0-1 0,2-1 0,-4 0 0,1-1 0,-1 0 0,1 1 0,-1-1 0,0 1 0,-1 0 0,0-1 0,-1 1 0,2-1 0,-1 0 0,0-2 0,2 1 0,-2 1 0,1-1 0,0-10 0,0 19 0,0-9 0,1 0 0,-1-10 0,3 19 1,-3-19-1,2 16-1,-2-16 1,2 12-1,-2-12 2,0 0-2,1 11 1,-1-11 0,0 0 0,0 0 0,0 0 1,0 0-1,0 0 0,0 0 0,4 11 1,-4-11-1,0 0 1,8 16-1,-8-16 0,0 0 0,8 13 1,-8-13-1,0 0 0,8 10-1,-8-10 0,0 0-1,10 0-2,-10-10-3,9 14-21,-9-4-11,2-13 0,-2 13-1,3-14 1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31:48.6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48227B-82A2-4131-8AAB-BD2D4213A4FC}" emma:medium="tactile" emma:mode="ink">
          <msink:context xmlns:msink="http://schemas.microsoft.com/ink/2010/main" type="writingRegion" rotatedBoundingBox="16422,10541 17080,11530 16477,11932 15819,10943"/>
        </emma:interpretation>
      </emma:emma>
    </inkml:annotationXML>
    <inkml:traceGroup>
      <inkml:annotationXML>
        <emma:emma xmlns:emma="http://www.w3.org/2003/04/emma" version="1.0">
          <emma:interpretation id="{E6336B56-4051-43F1-996D-FA32163646D4}" emma:medium="tactile" emma:mode="ink">
            <msink:context xmlns:msink="http://schemas.microsoft.com/ink/2010/main" type="paragraph" rotatedBoundingBox="16422,10541 17080,11530 16477,11932 15819,109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96919B-BAEC-47CA-8E6A-523A802F2492}" emma:medium="tactile" emma:mode="ink">
              <msink:context xmlns:msink="http://schemas.microsoft.com/ink/2010/main" type="line" rotatedBoundingBox="16422,10541 17080,11530 16477,11932 15819,10943"/>
            </emma:interpretation>
          </emma:emma>
        </inkml:annotationXML>
        <inkml:traceGroup>
          <inkml:annotationXML>
            <emma:emma xmlns:emma="http://www.w3.org/2003/04/emma" version="1.0">
              <emma:interpretation id="{AC2EBA98-1F58-4182-83D9-DF84F683FF25}" emma:medium="tactile" emma:mode="ink">
                <msink:context xmlns:msink="http://schemas.microsoft.com/ink/2010/main" type="inkWord" rotatedBoundingBox="16422,10541 17080,11530 16477,11932 15819,10943"/>
              </emma:interpretation>
            </emma:emma>
          </inkml:annotationXML>
          <inkml:trace contextRef="#ctx0" brushRef="#br0">29 150 17,'0'0'20,"0"0"-4,1-12-3,-1 12 0,0 0-2,0 0-1,0 0-2,0 0 1,0 0-1,0 0 0,0 0-1,0 0 0,0 0 0,0 0-1,0 0 0,0 0 0,0 0-2,0 0 0,0 0-2,0 0 1,0 0-2,0 0 1,2 12-2,-2-12 1,2 10 0,-2-10 0,-2 16 0,2-16 0,-1 18 0,1-18 1,-2 19 0,2-19 0,-2 21 0,2-21 0,-2 21-1,2-21 1,-5 18 0,5-18-1,-3 19 0,1-8 0,1 0-1,-1-1 1,0 1 0,1 3 0,1 1 0,-1-2 0,2 3 0,-1-3-1,0 1 1,0 1 0,1-2 0,1 0-1,-2-1 0,0 0 0,0 0 0,-2 1 0,1-3 1,0 1-1,0 1 0,0 1 0,1 0 0,-1 3 0,1-1 0,0 0 1,1 0-1,-1-1 1,2-2-1,-2-2 1,0-10-2,2 14 2,-2-14-1,3 11 0,-3-11 0,0 14 0,0-14 0,-1 17 0,1-5 0,-2 2 0,0 0 0,2 3 1,-1-3-1,1 1 0,-1 0 0,1-3 1,-1-2-1,1-10 0,1 16 0,-1-16 0,0 10 0,0-10 0,-1 15 0,1-15 0,-2 18 0,1-7 0,0 1 1,1-1-1,-2 2 0,2-13 1,0 14-1,0-14 1,0 0-1,0 0 1,2 10-1,-2-10 1,0 0-1,0 0 0,0 0 0,0 0 0,0 0 0,0 0 0,0 0 0,0 0 1,0 0-1,0 11 0,0-11 1,0 0 0,0 0-1,0 0 1,0 0 0,0 0-1,0 0 0,0 0 1,0 0-1,0 0 0,0 0 0,0 0 0,0 0 0,11 5 0,-11-5 1,0 0-1,14 0 0,-14 0 1,16-3-1,-5 2 0,0-1 0,2-2 1,-2 1-1,0 0 0,2-2 0,-1 1 0,-12 4 0,19-9 0,-8 7 0,-1 0 1,0 1-1,1 0 0,0 2 0,0 1 0,0-1 0,1 1 1,0 0-1,0-1 0,1 1 0,1-2 1,-1-2-1,-2 0 0,1 1 0,0-2 0,-1 0 0,1-1 0,-2 1 0,0 0 0,0-1 0,1 2 0,0 0 0,0 0 0,0 0 0,0 0 0,1-1 1,1 1-1,0 0 0,0-2 0,-1 1 0,1-1 0,0 0 0,-2 1 0,2 0 0,-4 1 0,2-1 0,-1 1 0,-10 2 0,17 1 1,-17-1-1,16 0 0,-16 0 0,18 2 0,-18-2 0,18-1 0,-18 1 0,17-2 0,-17 2 0,16-3 0,-16 3 0,13-5 0,-13 5 0,10-2 0,-10 2 0,0 0 0,11-3 0,-11 3 0,0 0 0,11-2 0,-11 2 0,10-1 0,-10 1 0,10 0 0,-10 0 0,16 0-1,-16 0 1,15 1 0,-15-1 0,12 1 0,-12-1 0,0 0 0,0 0-1,10 0 1,-10 0 0,0 0-1,0 0 0,0 0 1,0 0-1,-12 1 1,12-1-1,-11 0 1,11 0 0,-11 1-1,11-1 1,-16 0 0,5 0 0,11 0 0,-19-2 0,9 1 0,-2 0 0,-1-2 0,0 2 0,-3-1 0,1-1 0,-2 1 0,1-1 0,-3 1 1,3-1-1,-3 1 0,1-1 0,2 1 0,-1 0 0,0 1 0,-1 0 0,1 0 0,-1 1 0,1 0 0,-1 1 0,0 0 0,-1-1 0,2 1 0,1 0 0,0 1 0,2 1 0,0 0 0,-2 0 0,3 0 0,0 2 0,1-1 0,0 1 0,1-1 0,1-1 0,0 0 0,10-3 0,-18 2 0,18-2 0,-14-5 0,14 5 0,-12-8 0,12 8 1,-11-11-1,11 11 0,-9-15 0,9 15 0,-8-13 0,8 13 0,-8-13 0,8 13 0,-6-16 0,6 16 0,-8-15 0,8 15 0,-5-17 0,5 17 0,-7-18 0,5 8-1,-2 0 1,3-2 0,-1 1 0,1-3 0,-1-1-1,1-2 2,0-1-2,1 0 2,0-2-2,1 0 2,-2 1-1,2-2 0,0 2 0,1 0 0,-1 1 0,-3-1-1,2-1 1,0 0 0,1-2 0,-1 0 0,3 1 0,-3-2 0,4 2 0,-1-1-1,2 2 1,-3-1-1,2 2 1,-2 3-1,0-3 1,1 2-1,0 2 1,-3 0-1,1-1 1,-1 3-1,0 0 1,0-2 0,0 3 0,-1 1 0,0 1 0,1 10 0,0-16 0,0 16-1,-1-12 1,1 12 0,0 0 0,0 0 0,0-13 0,0 13 0,0 0 0,0 0 0,0-12 0,0 12 0,0 0-1,1-12 1,-1 12 1,0 0-1,0 0-1,1-10 1,-1 10 0,0 0 0,0 0 0,0 0 0,0 0 0,0 0-1,0 0 1,0 0 0,0 0 0,-2 11 0,2-11 0,-1 15 0,1-4-1,-1 4 1,-2 3 1,2 4-1,-1 2 0,1 4 0,0-1 1,0 3-1,-3 0 0,3 1 1,0-2-1,0 2 0,-2-2 0,3-2 1,-4 0-1,1-1 0,3 0 0,0-2 0,0-1 0,1-1 0,3 0 0,-3 2 0,2 0 0,1-2 0,1 0 1,-4-1-2,3-2 2,-4-2-1,1 0 0,-1-5 0,0-1 0,-1 0 0,0 0 0,0-1 0,0 1 0,0 1 1,0 2-1,1 0 0,0 1 0,0-1 1,1-2-1,0 2 0,0-2 0,1-1 0,-1-1 0,1-1 0,-2 3 0,1-3-1,-1 1 1,0-10 0,-1 18 0,1-18 1,0 14-1,0-14 0,0 10 1,0-10-1,0 0 1,0 0-1,0 0 1,0 0-1,9 5 1,-9-5-1,0 0 1,14-5-1,-14 5 0,11-3 0,-11 3 0,12-2 0,-12 2 1,15-1-1,-5 0 0,1-1 0,0 2 0,2-1 0,3 0 0,-1 3 0,1 1 0,1-2 1,0 3-1,-1-1 1,1 3-1,0-3 1,-3 2-1,2-4 1,0 1-1,-1-3 0,3-1 0,1-1 0,2-3 0,-2 3 0,2-4 0,0 3 0,0 0 0,0 3 0,-1-1 0,-2 2 0,-1 1 0,0 0 0,-1 0 0,0 1 0,-3 1 0,0-1 0,-2 0 0,-1-1 0,-10-1-1,12 1 1,-12-1 0,0 0 0,10 2 0,-10-2 0,0 0 0,0 0 0,0 0 0,0 0 0,10 2 0,-10-2 0,0 0 0,11-3-1,-11 3 1,0 0 0,0 0 0,12-4 0,-12 4-1,0 0 1,0 0-1,0 0 1,0 0-1,0 0 1,0 0-1,0 0 1,0 0-1,0 0 1,0 0-1,0 0 1,-10-8-1,10 8 1,-14-12 0,2 4 0,0 0-1,-1-1 1,-3 1 0,1-1 0,-4 4 0,0 0 0,-1 3 0,2 1 0,-3 1 0,0 1 0,-1 1 0,1 0 0,-2 0 0,0-1 0,-2-1 0,0 0 0,0 0 0,-2 0 0,0 0 0,-1 1 0,2 0 1,0 2-1,2 1 0,3 0 0,1 0 0,2 2 0,2-2 0,3 1 0,2-1 0,1 0 0,10-4 0,-16 6 0,16-6 0,-11 2 0,11-2 0,0 0 0,-14-4 0,14 4 0,-11-9 0,11 9-1,-13-11 1,13 11 0,-14-12 0,14 12 0,-12-19 0,6 9 0,2-2 0,1-4 0,2-2 0,-1-4-1,3-1 1,0-3 0,1 1-1,0-2 2,2-1-2,-2-1 1,-1-1-1,0 1 2,0-4-2,-2-1 1,1-2 0,0-4-1,2 4 1,1-4-1,0 2 1,0 0-1,2 5 0,-1-1 0,2 4 1,-1 3-1,-1 2 1,1 3-1,0 5 0,-1 2 1,0 4-1,-4 11 0,4-13 1,-4 13-2,0 0 0,0 0 0,0 0-1,0 0-2,4 10-6,-4-10-13,0 0-13,-8 20 1,9-9-1,2 2 2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35:28.261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5468 4799 3,'0'0'7,"0"0"2,0 0 0,0 0-1,0 0-1,0 0 1,0 0-1,0 0 1,0 0 0,0 0 0,0 0 0,0 0-1,0 0 0,0 0-1,0 0-1,0 0 1,11 9-2,-11-9 1,0 0-1,0 0 0,11 13 0,-11-13-1,10 9 1,-10-9-1,11 6-1,-11-6 1,10 7-1,-10-7-1,11 6 1,-11-6 0,0 0 0,12 10 0,-12-10 1,0 0-1,12 14 0,-12-14 0,8 11 0,-8-11-1,7 10 1,-7-10-1,0 0 0,7 12 0,-7-12 0,5 10 1,-5-10-1,6 10 0,-6-10 1,8 11-1,-8-11 0,9 14 0,-9-14 1,11 14-1,-11-14 0,12 17 1,-12-17-1,13 15 0,-13-15 0,11 15 0,-11-15 0,11 14 0,-11-14 0,10 14-1,-10-14 1,8 18-1,-8-18 1,9 17-1,-5-7 0,-4-10 0,7 17 1,-3-7-1,0 1 0,0 0 0,1 3 0,0 2 0,2 0 0,-1 1 0,1 2 0,-2-2 1,2 1-1,-1-3 1,0 1-1,0-3 1,0 1-1,-1 2 1,2-1-1,1 1 0,-1 1 0,-3 4 1,3 0-1,-1 2 0,-1 2 1,0-2-1,0 1 0,-2-1 0,1-1 0,1-1 1,-3-1-1,1-2 0,-1-1 1,2-1-1,-3 0 0,1 1 1,1-2-1,0 3 0,1 0 0,-2 0 0,0 3 0,1 1 0,-1-2 1,0-1-1,-2 1 0,-1-3 0,2 0 0,-1-3 0,0 1 1,1-1-1,-1 0 0,0 3 0,1-1 0,0 5 1,-2 1-1,2 0 0,0 3 1,2-2-1,-3 1 0,2-2 1,-1 0-1,0-2 0,2-1 1,-1-3-1,-2 2 0,2-2 0,0 2 0,0 0 0,-2 2 1,1-1-1,-1 4 0,1 0 0,-1 1 0,-1 0 0,0 0 0,-1 1 0,1-2 0,-2-3 0,1-2 1,0 0-1,1-4 0,1-1 0,-1-3 0,1-10 0,-1 16 0,1-16 1,0 0-1,1 12 0,-1-12 0,0 0 0,0 0 0,0 0 0,0 0 0,0 0 0,0 0 0,0 0 0,0 0 0,0 0 0,0 0 0,0 0 0,0 0 0,0 0 0,0 0 0,0 0 0,0 0-1,0 0 1,0 0 0,-9-11 0,9 11-1,-11-10 1,11 10 0,-13-17 0,3 8 0,-3-4 0,1 0 0,-4-2 0,1-2 0,-5-4 0,-2-1 0,-1-2 0,-1-4 0,1 2 0,-1 0 0,1 0 0,0 2 0,1 4 0,1 1 0,0 4 0,0 3-1,2 1 1,0 1 0,3 1 0,-1-1 0,2 1 0,1-1 0,1 0-1,2-1 1,-1 0 0,0 0 0,1 1 0,-1 0 0,1 3 0,-1-1-1,2 1 1,0 2 0,10 5 0,-17-9 0,17 9-1,-14-8 2,14 8-2,-11-8 1,11 8-1,0 0 1,-11-13 0,11 13 0,0 0 0,0 0-1,0 0 1,0 0 0,0 0 0,0 0 0,0 0-1,0 0 1,0 0 0,-1-9 0,1 9 0,0 0 0,12-5-1,-12 5 1,13 0 0,-13 0 0,17 5 1,-17-5-1,18 12 0,-7-4 0,0 1 0,-2 2 0,4 0 1,-1 1-1,1-1 0,1 2 0,1 0 0,1 0 0,1 4 0,-1-1 0,2 3-1,0 3 1,-2 2 0,3 2 0,0 2 0,-3 2 1,2 1-2,-1 0 2,1 1-1,0-3 0,0 1 0,-1 0 0,-1-5 0,0 1 0,-1-4 0,-1-1 0,-2-3 0,0-2 0,-3-3 0,-1-3 0,-8-10 0,13 12 0,-13-12 0,9 1 0,-9-1 0,13-9 0,-13 9 0,13-17 0,-5 5-1,1-2 1,2 1 0,2-1 0,0 1 1,2-2-1,3 1 0,2 0-1,2-2 1,0-3 0,1 0 0,0-3 0,0-5 0,0-2-1,2-3 1,0-1 0,-1-1 0,1 0-1,-3 0 1,0 1-1,0 2 1,0 0 0,-3 1 0,-1 4 0,-1 1-1,0-1 1,1 3 0,-1 0-1,-1 1 1,0 2-1,0 1 1,-2 2 0,2 0 0,-2 3 0,-1 0 0,1 1 0,-3 1 0,0 3-1,-11 9 2,16-16-2,-16 16 1,11-12 0,-11 12 0,0 0 0,12-10 0,-12 10 0,0 0-1,0 0 1,0 0 0,0 0 0,0 0-1,0 0 0,0 0 1,0 0 0,-4 12-1,4-12 1,-20 22-1,7-7 1,-5 4 0,-2 2 0,-2 3 0,-3 3 0,-3 1 1,1 2-1,-3-1 1,0-1-1,2 0 1,-2 0 0,0-4-1,3 0 1,-1-3-1,1-1 0,0 0 0,2 0 1,-1-2-1,3 3 0,0-2 0,1 2 1,2 0-1,0 0 0,3-1 0,-2 0 0,5-1 0,3-1 1,0-1-1,0-2 0,2-2 0,2-2 0,0 1 0,7-12 0,-11 17 0,11-17 0,-14 13 0,14-13 0,-9 12 0,9-12 0,-9 10 0,9-10 0,-7 11 0,7-11 0,-8 10 0,8-10 0,-9 12 0,9-12 0,-10 16 0,5-5 0,-3 0 0,1 2 1,0 0-1,-3 2 0,1 1 0,-1 2-1,-2 0 2,1 1-1,-1 1 0,0 1 0,-3-1 0,3 2 0,-2-2 1,0 0 0,-1-1-1,1 0 1,-2 0-1,0-1 1,-1-1-1,1 1 1,-3-1-1,3 1 1,-3 0-1,1 0 0,1 0 1,-1-1-1,2 0 0,0-1 1,-2 0-1,2 0 0,-2-1 0,0-1 1,0 1-1,-2 0 0,-1 0 0,0 0 1,2-1-1,-2 1 0,0-1 0,0 0 1,2 1-1,-2-2 0,1 0 0,-1 0 0,-1-2 0,1 1 1,1-1-1,0-1 0,-1 1 0,2-1 0,0 0-1,-1 2 1,1-1 0,-1 2-1,-4 1 1,1-1 0,0 0 0,-2 1 1,1-2-1,1-1 0,-2-1 1,0-2-1,3-1 0,-1 1 0,0-2 0,0 1 1,0 1-1,-2-1 0,0 2 0,0 0 0,-2 0 0,-1 0 0,1 0 0,-1-1 0,0 1 0,-1-2 0,3-1 0,-2 1 1,1-1-1,2-1 0,0 1 0,0-1 0,-4 2 0,2-1 0,-2 1 0,0 0 1,1-1-1,-2 2 0,-2-1 0,2-1 0,1 0 0,1-2 0,1 0 0,0 0 0,-1-2 0,1-1 0,-2 0 0,-1 0 1,0-1-1,2 1 0,-3 0 0,-2 1 0,2-2 0,0 0 0,0-2 0,1 0 0,0-1 0,-2-3 0,0 0 1,1-2-1,-2-1 0,0-2 0,-2-1 0,0 0 0,3-1 0,-2 0 0,-1-1 0,-1 0 0,-1 1 0,1-2 0,-1 2 0,1 0 0,-3-1 0,3-1 0,-2 2 0,2-2 0,-2-2 0,3 1 1,0-1-1,1-1 1,1 1-1,0 0 1,2-2-1,0 1 1,2 1-1,-1 0-1,2-1 1,-1 1 0,0 1 0,0-1 0,0 0-1,0 1 1,2 0 0,0-2-1,2-1 1,0 1 0,3-2-1,2-1 1,2 2-1,2-1 1,2 3-1,2 2 1,2 4 0,3 1 0,7 10 0,-10-9 0,10 9 0,0 0 0,0 0 0,0 0 0,0 0 0,0 0 0,0 0 0,0 0 0,0 0 0,12 6-1,-12-6 1,16 1 0,-5-1 0,3-1 0,0-2 0,2-4-1,3-2 1,3-3 0,5-3 0,2-4 0,1-1 0,3-1 0,1 1 0,2 0-1,0 3 1,1-1 0,-2 2 0,0-1 0,1 1 0,3-2 1,-1 1-2,-1-2 2,2-1-1,-3 1 1,-1 0-2,-1 3 2,-1 0-1,-4 2 0,-2 0 0,-2 3 0,-1 0 0,0-2 0,1 0 0,-5 0 0,1-1 0,-1-3 0,4 1 0,-3-3-1,-2 1 1,1 1 0,-2 0 1,2 2-2,-2-1 1,-1 4 0,-4 0 0,2 0 0,-2 1 0,-3 1 0,-1-1 0,-1 1 0,-8 10 0,16-16 0,-16 16 0,9-9 0,-9 9 0,0 0 0,0 0 0,0 0-1,0 0 1,-5 9 0,5-9 0,-14 16 0,3-6-1,-1 2 1,-3 1 0,-1 0 1,-1 2-1,-4 1 0,-2 1 0,2 2 0,-4 0 1,-4 1-1,-2 1 0,-2 0 1,-3 0-1,0-1 0,-2-1 0,-4-2 1,-2 0-1,2-2 0,0 0 0,-1-2 0,3-2 0,-1-1 0,0 0 1,0-2-1,4 0 0,0-1-1,0 1 1,-1-2-1,1 2 2,-1 1-2,2-2 1,1 3-1,1-1 1,-1 0 0,4-2 0,1 0 0,2 0 0,2-2 0,-3 0-1,2-1 1,2-2 0,1 1 0,1-2 0,2 0 0,1-1 0,3 1 0,4-1 0,2 0 0,11 0 0,-15 0 0,15 0 0,0 0 0,0 0 0,-9 10 0,9-10 0,2 14 0,-1-4 0,1 3 0,-1 4 0,2 2 0,0 2 0,-1 3 0,3 3 0,-1 3 0,2 2 0,0 3 0,1 2 0,0 1 0,1 1 0,1 0 1,0-1-2,3 3 1,-3-1 0,0-1-1,-1 1 1,2 1-1,0 1 1,-1 2 0,0 1-1,-5-1 2,4 2-1,-1 2 0,-1-1 0,0 2 1,-2-2-2,1 1 2,-4-1 0,1-1-1,-1-1 0,1 0 0,-1-4 1,0 1-1,1-2 1,-1 0-1,1-5 1,-1 1-1,-2 0 0,1-4 0,-1-2 0,-3-1 0,0-2 0,1-6 0,-1-4 0,1-4 0,3-13-1,-5 15 1,5-15 0,0 0 0,0 0-1,0 0 1,0 0 0,0 0 0,0 0 0,-8-14 0,8 14 0,-3-23-1,3 5 1,1-9 0,1-4 0,1-4-1,2-4 1,-2-2 0,2-5 0,3-1 0,-2-1-1,-2 0 1,-1-4-1,1-5 1,-1-6-1,-1-3 1,0-4 0,-4 1 0,1 0 0,-3-1 0,-1 5 0,0 5 1,-3 5-1,-2 6 1,-2 2-1,-1 4 1,-2 0-1,2 5 0,-1-2 0,-1 2 0,0-1 0,1 2-1,3 0 1,0 4 0,0 2 0,2 3-1,1 2 1,0 4-1,3 3 1,0 4 0,3 3 0,0 1 0,2 11-1,-1-12 1,1 12 0,0 0 0,0 0 0,10-7 0,-10 7 0,12 0-1,-2 0 1,1 1 0,4 0 0,3 3-1,1 0 1,2 4 0,0 1 0,1 3 0,1 1 0,0 2 0,0 2 0,1-1 0,2 1 0,0-1 0,2 2 0,-1-2 0,1-1 0,-1 2 1,-2-4-1,-2 1 0,-4-2 0,-4-2 1,-3-2-1,-12-8 0,13 9-1,-13-9 1,0 0 0,0 0 0,-17-12 0,5 3 0,-3-1 0,-2-1 0,-2-4 0,-3 1 0,-1-1 0,-2-4 0,1-1 0,-1-2 0,0-2 0,-1-3 0,2-1 0,-1-1 1,-1-1-1,1-2 1,-2 0-1,1 0 0,-2-2 0,1 1 1,-1-2-1,0-2 0,-1-1 0,0-2-1,1-4 2,0-1-2,-2-3 2,0 1-2,1-1 1,-1 1 0,0-1 0,2 1-1,-3 6 1,2 1 0,3 2-1,-1 1 1,3-1-1,1 0 1,0-2 0,-1-2 0,2-3 0,1-5 0,0-1 0,2-1 0,0 1 0,-1 1 0,3 4 0,2 0 1,1 4-1,0 3 0,2 0-1,0-1 2,2-2-2,0-1 1,2-2 0,-2-1-1,0-4 1,1 0 0,1 1 0,-2 0 0,1 4 0,1 0 1,1 0-3,-1 3 2,2 1-1,-2 1 1,1 1-1,2-1 0,-1-2 0,0-1 0,-1 0 1,3-2 0,0-1 0,1-1 0,1 1 0,1 1 0,1 0 1,3 2-2,1 1 1,1-4 1,2 3-1,2-1 0,1-1-1,0 0 1,2 0 0,1-2-1,-1 2 2,2 4-3,0 0 2,2-2 0,0 2 0,2-1 0,2 0 0,-3 2 1,1 2-2,0 0 2,-2 2-2,3 3 1,-4 1-1,1 2 1,-2 3-1,0 1 0,1 1 1,-2 1-1,2 0 1,-2 2 0,0 1 0,2 0 0,0 1 1,-1-1-1,0 1 0,1 2 0,-2 2 0,-1 0 0,-2 2 1,0 1-1,-4-1 0,1 4 0,-7 10 0,9-15 0,-9 15 0,4-10 1,-4 10-1,0 0 0,0 0 1,0 0-1,-13 9 0,13-9 0,-18 12 1,7-9-1,-2 3 0,-1-1 0,-3 2 1,-1 0-1,-2 2 0,-2 2 1,-3 4-1,-2 2 0,-1 2 0,0 0 1,-3 0-1,0 2 0,-2-2 0,-1-1 0,-1 1 0,2 1 0,-1 0 0,-3 3 0,0 0 0,2 0 1,1-2-1,1 0 1,3-2-1,0-4 2,3-2-3,4-4 3,2-2-3,0-1 2,1 0-1,1-2-1,3 2 2,-2-1-2,0 3 3,2 0-3,-1 2 2,2 1-2,-2 1 3,0 1-2,-2 0 0,3 0 0,-1 0 0,-1-1 0,-1-1 0,1 0 0,-1-1 0,0 1 0,0-1 0,-3 1 0,0-1 0,0 0 0,-1-1 0,-1-1 0,-1 1 0,0-2 0,1-3 0,2 3 0,0-2 0,1 0 0,2 0 0,3-2 0,1 1 0,2-2 0,2-2 0,11 0 0,-11-14 0,11-1 0,6-5 0,1-3 0,7-4 0,5 0 0,7 1 0,1 0 0,2 7 0,5 1-1,1 5 0,2 2 2,1 2-2,1-2 2,0-1-3,0-7 3,5-3-2,-2-2 1,1-2 0,1 0-2,0-2 2,-1 3-1,0 2 1,-1 4-2,-2 4 2,-3 1 0,1 4 0,-4-2 0,0 1 0,0 0 0,1-3 0,-3-2 0,-2-2 0,2-1-1,-1 0 1,-1 3 0,-1-1 0,-3 2 0,-3 2 0,-1 4 0,-1 2 0,-2 0 0,-1 1 0,-1-2 0,-1-1 0,-1 2 0,1-3 0,0-1 0,1-3 0,-1 3 0,2 1 0,0 1 0,-1 3 1,1 2-1,1 3 0,-1 4 0,0 5 0,0 1 0,-1 4 0,0 3 0,-1 2 0,0-3 0,-1 4 0,0 0 0,-1 1 0,1 0 0,0 4 0,0 0 1,0 1-2,1 7 2,0 2-1,1 3 0,0 2 0,-1 3 1,1 1 0,-1 3-1,2 0 1,2 0 0,1 0 0,1 2-1,-1-1 1,2-2 0,-1 2-2,2-2 2,0-1-1,-3-3 0,0-3 0,1-3 0,-2-3 0,1-4 1,0-3-1,-1-5 1,0-2-2,1-2 2,-2-1 0,0-2-1,-1-2 0,-2 0-1,0-1 1,-3-1-1,-3 0 1,-10-9-2,13 12 2,-13-12-1,0 0 1,0 0 0,0 0-1,0 0 1,0 0 0,0 0 0,-15-3 0,4-2 0,-3 0-1,-1-3 3,-5-2-3,0-5 3,-5-2-3,-3-3 1,0-3 0,-2-3 1,-2-4-1,0-2-1,-3-4 1,-2-2-1,1-3 1,0-3 0,-2-5 0,1-3-1,-3-4 1,0-3 1,4 1-2,-3-2 0,2 1 1,-2 3-1,3 4 0,1 0 1,0 4 0,3 4-2,2 7 2,0 3-1,3 4 1,1 3 0,3 5-1,0 7 1,-1 7 0,1 4-1,2 4 1,3 4 0,-1 3-1,2 0 1,2 3 0,2-1 0,13-9 0,-17 15 0,17-15 0,-9 9 0,9-9 0,-2 10 0,2-10 0,0 0 0,0 0 0,6 11 0,-6-11 1,0 0-1,15-5 0,-15 5 0,18-16 0,-5 7 0,2-5 0,4-3 0,1-3 0,3 0 0,2-1 0,3-2 0,2-1 0,1-1 0,2 1 0,3 0 0,0 1 0,2-4 1,-2 0-1,2 0 0,-2 0 0,1-2 0,-1 1 0,-2 2 0,-2 1 1,2 2-2,-1 0 1,-1 1 1,-1-1-1,0 2 0,-3-2 1,-1-3-1,0-2 1,-3 1-1,0-3 0,-1 1 1,0 2-1,0 0 1,1 1-1,0 5 1,0 0-1,-1 1 1,3 1-1,-1 2 0,3-1 0,0-2 1,2 2-2,1-1 2,0-5-2,2 3 1,0-1 0,1-1 0,-1 1 0,0 0-1,-2-1 2,1 0-2,-2 0 2,0 0-1,1-3 0,-2 2-1,1-1 2,1-2-1,2 2-1,-2 3 1,0 1 0,2 0 0,0 3 0,-1 3 0,0 0 0,-1 4 0,0 0 0,-1-1 0,2 0-1,2 1 1,-1 0 0,0-2 0,2 1 0,-1 1 0,1-1 0,3 1 0,-1 3 0,0 0 0,1 2 0,2 1 0,0 3 1,0-2-1,3 0 0,-2 2-1,0-2 1,1-3 1,-1 1-1,-4-1-1,4-2 1,-2 1 0,-2-1-1,1-2 1,-1 1-1,-1 3 1,1-2-1,2-1 2,-2 2-2,1 1 1,1-2 0,1 1 0,-1-1 0,2-1 0,1 0 0,-2 2-1,-2-2 1,2-1-1,2 0 1,-3 1-1,0 2 1,1 0-1,-2 3 1,2-3 0,1 1 0,0 4-1,0 0 1,0-1 0,4 0 0,0 2 0,1 0 0,1 1 0,2 1-1,-2 0 1,0 1 0,2 3 0,-1 2 0,-1-2 0,2 1-1,-3 3 1,1 2 0,1 1-1,1 1 1,-1 1 1,0 1-1,1 2 0,-1 2 0,0-2 0,-2 2 1,0 0-1,-2 2 0,-2-2-1,-1 3 2,-5-1-2,-1-1 2,-2 2-2,-4-1 1,-3-3 0,-2-1 0,-4-1 0,-2-2 0,-4-3 0,-2-1 0,-12-9 0,13 13-1,-13-13 1,7 10-1,-7-10 1,0 0 0,0 0-1,0 0 1,0 0 0,0 0 1,0 0-1,0 0 0,0 0 1,0 0-1,0 0 1,0 0-1,0 0 0,-3-10 1,3 10-1,-3-17 0,0 3 0,-3-3 0,2-4 0,-3-3 0,-1-4 0,-1-3-1,-2-2 1,-1-1 0,0-1 0,-2-3-1,-1 3 0,-3-3 1,2-2 0,-2-3 0,-2 0-1,0-6 1,1 0 0,-1-1 0,0-2 0,1 1-1,0 3 1,1 3-1,1-1 1,3 5-1,-2 3 1,1 3-1,2-2 1,-3 3 0,2-1-1,0 1 1,-3 1 0,0 0 0,3 0 0,-1 0 0,-2 4-1,3 1 2,1 4-2,0 3 1,2 2 0,2 4 0,1 3 0,8 12 0,-12-18 0,12 18 0,-7-12 0,7 12 0,0 0 1,0 0-1,0 0 0,-3-10-1,3 10 1,0 0 0,1 13 0,-1-13-1,1 20 1,-1-4 0,3-2-1,1 6 1,0 4 0,0 4 0,5 2 0,1 8 0,2 2 0,4 7-1,0 8 1,2 7 1,4 2-1,2 6 0,0 4 0,3 5 1,0 2-1,2 2 0,0 1 0,1-2 0,-2 2 0,0 0 0,0-5 1,2-3-1,-3-3 0,-3-7 0,2-6 1,-1-6-2,-4-9 2,-2-10-2,0-3 1,-3-9 0,-3-6 0,-3-6 0,-10-11 0,10 14 0,-10-14-1,0 0 1,0 0 0,0 0-1,0 0 1,0 0 0,-10 1 0,10-1 0,-17 1 0,4 2 0,-2-1 1,-3 1-1,-4 2-1,-1 0 2,-2 2-1,-4-1 0,-2 2 0,0 1 1,-3 3 0,-3 3 0,0 2 0,-4 2 0,-4 5-1,-1 2 1,-1 1-1,-3 4 2,-1 0-3,0 1 1,0 2 0,1-2 0,0-1 1,1 1-1,0 2 1,2 1-1,0 1 1,2 1-2,-1 0 2,1 3-1,3 2 0,0 0 1,3-3 0,3-1-1,1-3 0,3-2 1,5-5-1,4-4 1,2-5-1,6-5-1,1-3 1,4-3 0,10-8 0,-9 4-1,9-4 1,0 0 0,3-13 0,-3 13 0,13-22 0,-2 5-2,2-1 3,6-4-2,1-5 1,2-3-2,1 2 2,4-4-1,1-3 1,2-3 0,0-2-2,-2-2 2,3 2 0,1-3 0,-1-3-1,0 1 1,0 3-1,1 3 1,1-1-1,0 6 1,0 1-1,0 3 0,2 1 1,2 3-1,-4-1 1,2 2-1,-1 1 0,-2-2 0,1 0 1,2-3-1,-5 2 0,1-1 0,2 2 1,-1 0-1,-3 3 1,3 1-1,-2 5 1,-3 2 0,0 1 0,-2 2-1,-3 2 1,-3 0 0,0 1-1,-3 0 1,-4 2 0,-2-1 0,-10 8-1,15-10 2,-15 10-1,0 0 0,0-12 0,0 12 0,-16-11 0,5 3 1,-3-2-1,-2-3 0,2-3 1,-3 1-1,3 0 0,2 0 1,3 3-2,9 12 2,-12-15-1,12 15 0,0 0 0,0 0 0,0 0 0,0 0 0,0 0 0,13 0 0,-3 2-1,3 2 1,4 2 0,4 2-1,1 3 1,2 3 0,4 2 0,4 4-1,2 1 1,1 5 0,4-1 0,1 3 0,-1-2 0,3-1 0,0 3 0,0-2 0,0 0 0,-1-1 0,-2 3 0,1 1 0,1 2 1,-2 1 0,1 2-1,-1 1 1,0 1-1,-1 0 1,0 0 0,3-3-1,-2 0 0,0 0-1,3-3 2,-1 2-1,-1 0 0,0 0 0,-2 3 1,-1 0-1,1 0 0,0 1 0,-2 1 0,-2-2 0,3 2 1,-3-3-1,1-1 0,0-2 1,-1 0-1,2 0 1,0-2-1,-1 1 0,-2 2 0,2 0 1,1 1-1,-2 0 0,0-1 0,-1 1 0,-1 0 0,3 2 0,-1-4 0,1 1 0,-1 2 0,-2 1 1,2 3-1,-1 1 0,-1 1 1,0-1 0,1 2-1,2 0 2,-1 1-2,4-1 1,1-2-1,1 2 1,3-1-1,1 3 0,0 0 0,-1 1 0,1 0 0,0 1 0,0 3 1,-1 0 0,0 3-1,-1-2 1,1 0 0,1 2 0,0 0-1,0 1 1,1-1 0,1 1-1,0 1 0,0 0 0,1 1 1,-2-1-2,0 1 1,-2 0 1,1-1 0,-2-2 0,-1 0 0,-2-2 0,-1 0 0,1-1 0,-3-3 0,-2-1-1,-1-2 0,-1-5 0,-3-3 1,-2-4-1,-5-7 0,-3-3 0,-5-6 1,-3-5-1,-11-9 0,14 10 0,-14-10 0,0 0 0,0 0 0,0 0 0,0 0 0,0 0 0,0 0 0,5-11-1,-5 11 1,0-12 0,0 12 0,-1-16-1,-1 6 1,0-1 0,-1-2 0,1-2 0,-1 0-1,0-4 2,-1-3-1,1-5 0,0-2 0,-3-6 0,0 0 0,-2-2 0,0-6 0,-3-3-1,-1 0 1,0-2-1,-2-2 0,-1-2 1,0 0-1,2-1 0,-1-1 0,3 2 2,0-1-1,2 0 0,1 1-1,0 1 1,-1-2 1,1-1-2,0 2 1,0-2-1,-1 2 1,0-1 0,0-1 0,2 2 0,0 7-1,-1 2 1,2 1 0,-1 4 0,1 5-1,0 3 2,1 5-2,-1 2 2,0 2-2,2 2 1,0 5 0,-1 2 0,2 2 0,3 10 0,-4-12 0,4 12 0,0 0 0,0 0-1,0 0 1,0 0 0,0 0 0,-5 11 0,5 0 0,1 3 0,0 6 0,2 3 0,0 6 0,0 2 0,2 3 0,1 1-1,1 2 2,2 3-2,-1 0 1,3 1 0,2 2 0,1 6 0,0 2 0,2 4 1,0 2-1,2 5 0,-2 2 0,0 1 1,1 1-1,-1-2 0,0 0 0,1-1-1,2-1 1,-3-4 1,1 0-1,-1-3 1,1-1-1,-1-3 1,-1 0 0,-2-2-1,-3-3 1,0-2-1,-1-2 0,-2-3 0,0-4 0,-3-3 0,0-6 0,-1-3-1,-2-4 1,1-6 0,-3-2 0,1-11-1,-4 14 1,4-14 0,0 0 0,-13 11 0,13-11 0,-18 3 0,18-3 1,-21 2-1,8-2 0,-4-1 0,-2 0 0,-1-2 1,-4-2-1,-1 1 0,-4-4 1,-2-2-1,-2-1 1,-4-1-1,-3-2 0,-4-1 1,-2 1-1,-4-1 0,-5 1 0,-2 2 0,-4-1 1,-3-1-1,-1 4 0,0-2 0,-2 0 0,-1-1 1,0 2-1,-1 0 0,-1 4 0,2 1 1,-5 0-1,-1 2 0,-2 5 0,1 0 0,-1 2 0,1-2 0,0-1 0,3-1 0,2-2 0,3-1 0,2-4 0,1-1 0,4 2 0,1 0 0,4 1 0,4 0 0,1 2 0,2 1 0,6 2-1,5 2 1,2-1 0,7 0 0,3 3-1,6-2 1,5-1 0,14 0 0,-11 7-1,11-7 1,6 16 0,3-6 0,5 0 0,4 1 0,3 2 0,5-1 0,6-1 0,5 0 0,5-2 0,7 0 0,4 0 0,6 0-1,3 1 1,3 1 0,3 0 0,1 2 0,1-1 1,1-1-2,-2-1 1,2-2 0,1-2 0,0-3 0,-1-3 0,-1-2 0,3-1-1,-3-3 1,-1 1 0,-2 0 0,0 2 0,-2 1 1,0 2-1,0 0 0,-4 2 0,0 0-1,-4 0 2,-3 0-1,-3-4-1,-1 0 1,-5-2 0,-5-1 1,-3-1-1,-5-1 0,-2 1 0,-3 0 0,-3 1 0,-7-1 0,-1 3 0,-4-3 0,-12 6-1,16-11 1,-12 1 0,-3-2 0,-4-1-1,0-5 1,-3-3 0,-4-4 0,-3-3 0,-1-1 0,-3-3 0,-1-2 0,-3-2 0,-3-1-1,-1 0 0,0 1 0,0 0 1,-2-2-1,1 2 0,-2 0 0,5 1 0,2 3 2,1 2-2,3 4 1,2 5 0,4 5 0,4 2 0,7 14 1,-8-11-1,8 11 0,0 0-1,0 0 1,10 11 0,0-4-1,0 3 1,5 1 0,4 1-1,3 2 1,1 3 0,5 0 0,0 2 0,3 2 0,0 1 0,1 4-1,0 1 2,0 3-1,1 1 1,-1 3 0,1 2-1,0 2 1,2 2-1,1-2 1,-1 2-1,1 1 0,1 0 1,-2 2-1,0-1 0,-1 1 0,-1 0 0,-1 1 0,3-2 0,-3 4 1,0-2-1,0 0 1,-2 0 0,2 0 0,0 1 0,0-1 0,0 3 0,-1-2-1,1 2 0,1 2 0,-1-1 0,0 1 0,-1 1 1,1 0-1,0 0 0,0-2 1,-2 2-1,-2-3 0,3 4 1,-2 0-1,3-2 0,-1 4 0,0 0 0,1 1 0,1 1 1,1-1-1,1 2 1,3-1-1,0 1 0,3-2 0,1 2 0,2-1 0,2 3 0,1 1 0,-1 0-1,0 1 1,-1 1 1,1-1-1,0 1-1,0 2 1,-1-2 0,2 1 0,1 0 0,1 0-1,1-2 1,-2 1 0,0-1 0,2-2 0,-2-2 1,2-2-1,-4 2 0,1-4 0,-1 0 0,1-4 1,-3 1-2,-1-4 2,1 0-2,-2-2 2,1-3-1,0 0 0,-1-3 0,0 2 0,1-3 0,1 0 0,-1 1 1,0-3-1,0-1 0,-3-1 0,-3 0 0,2-2 0,-4-3 1,-2 0-1,-1-2 0,-2-2 0,-2-1-1,-3-2 1,1-2 0,-1-3 0,-3 1 0,-1-4 0,0-1-1,-4-1 1,0-2 0,-2-1 0,-4-1 1,-11-6-2,17 6 1,-17-6 0,0 0-1,0 0 1,0 0-1,0 0 1,0 0 0,0 0 0,-8-12 0,8 12 0,-13-15 0,4 4 1,-1-1-1,-1-5 0,-1-3 0,-2-2 0,-4-4 1,-2-5-1,-1-3 0,-4-6 0,-3-4 0,-1-3 0,-3-4 0,-2-2 0,0-2 0,-3-1 0,-2-1-1,1 1 1,-2 2 1,-1 1-2,0 1 2,2 2-2,-2 1 1,2 1 0,3 0 0,2 5 0,2 0-1,4 2 2,3 3-2,2 3 1,2 0 0,4 7 0,2 2 0,0 3 0,4 2 0,0 4-1,3 2 1,2 2 0,2 2-1,4 11 1,-7-15 0,7 15 0,0 0-1,0 0 1,0 0 0,13-7 0,-13 7 0,14 12 0,-7-2 0,3 3-1,2 4 1,0 3 0,3 4 0,1 5 0,5-1 1,1 6-1,4 3 0,1 3 0,4 0 0,1 3 0,1 0 0,1 2 1,2 4-2,-1-2 2,1 0-2,-3-2 2,0 0-1,-2-1 0,0-2 0,-2-2 0,-3-2 0,0-2 0,0-2 0,-2 0 0,-1-2 1,1-1-2,-3-1 2,-1-2-1,0 0 0,1-1 0,-5 0 0,0-2 0,-1-1 0,-1 0 0,-2-3 0,0-3 0,-2 1 0,-2-4 0,-2 0-1,-1-2 1,-2-3-1,-3-10 1,0 16-1,0-16 0,-8 12 1,8-12 0,-16 6 0,4-3 0,-1 0 0,-4-2 1,-3 1-1,-4-2 0,-3 1 1,-2-1-1,-4-1 0,-4 0 0,-1 0 1,-5-1-1,-5-2 1,0 0-1,-5 1 0,-2-5 1,-5 2-1,0 0 1,-4 0-1,-3 2 1,2 0-1,-2 1 0,-1 1 1,-2 2-1,-1 3 0,-3-2 1,1 3-1,1-3 0,-4-1 0,4 0 0,0 3 0,-1-1 0,5 0 0,-1 3 0,2-1 0,-1 2 0,5 0-1,1 2 1,3-2 0,5 0 0,3-1 0,1-1-1,7 0 1,5 1 0,5-2 0,5 1 0,5-1 0,3-1-1,5 0 1,15-2 0,-15 2 0,15-2 0,0 0 0,0 0 0,0 0-1,16-14 1,-3 3-1,7-1 0,2-1 1,6-2 0,2 0 0,7 0-1,2 0 2,6 1-1,1 3 0,1 1 0,3-1 0,2 1-1,0-2 1,-1 1 0,0-2 0,1-1-1,-1 0 1,0-3 0,0 3 0,1-1 0,0-2 0,1 3 0,0 0 0,-1 0 0,0 0 0,0 1 0,0-2 0,0 0 0,-3 2-1,1 0 2,-2-3-2,-1 2 1,-3 1 0,-1-1 0,-2 3 0,-2 2 0,0 2 0,-4 0 1,2 4-1,-2 2 0,-3 0 0,0 2 0,-1 2 0,-3 0 0,-1 1 0,-4 0 0,-2 3 0,-3-1 1,-1 1-1,-2 1 0,-1-2 1,-2 2-1,1 1 0,0 0 0,0 0 1,0 3-1,-1 0 0,2 0 0,1 3 1,1 2-1,3-1 0,3 2 0,3 0 0,4 0 0,1 2 1,5 1-1,2 2 0,5 1 0,-1 4 0,4 2 0,2 0 0,1 0 0,3 2-1,2-1 1,0 0 0,1-2 0,2-2 0,-2 2-1,1-1 2,2-1-2,1 2 2,-1-1-2,0 0 2,3 0-2,-1-2 1,2-2 0,1-1 0,0 0 0,-2-4 0,2 0-1,-1-1 1,-1 0 0,2 0 0,2 0 0,-4-1-1,2 0 1,-2 2 0,-2-1-1,-1 0 0,1 0 1,-1-2-2,-2 1 2,0-2-1,3 0 1,1-2 0,1-3-1,2 0 1,-3-2 0,1-1 0,0 0 0,0-2 0,-3 1 0,-1-3 0,-1 0 0,1 0-1,-1-3 1,1-2 0,0 1 0,1-3 0,2-1 0,-2-1 0,1-2 0,-2 0 0,1 0-1,-3-1 1,-1-2 0,-1 0 1,-3 0-1,2 0 0,0-1 0,0-2 1,-4 0-1,3-1 1,-1-1 0,2 0-1,0-2 0,-3-2 1,2 0-1,-1-2 1,0 0-1,-1-1 0,-1-2 1,0-3-1,-1-1 0,3-3 0,-4-1 0,1-3 0,1 0 0,-1-2 0,-1 2 0,-2-1-1,-2 4 1,-1 1 0,0 1 0,-1 3 0,-3 0 0,0 2 1,-2-1-1,0 1 1,0-3 0,-3-1 0,-1 1-1,1-4 0,-2-3 1,2-1-1,-1-4 0,-1-1 0,-1-1 0,0 0 0,-2 0 0,-1 0 0,-2 1 0,-1-1 0,-2 3 0,1-1 0,-4 0 0,1 0 0,0 0 0,-2 1 0,0-1 0,-3 1 0,0 2 0,-1 0 0,0 3 0,-3 1 0,0 3 0,-1 3 0,-2 4 0,1 5-1,-4 3 1,-1 2 0,-2 14 0,4-14 0,-4 14 0,0 0 0,0 0 0,0 0-1,0 0 1,-12-2 0,12 2 1,-20 5-1,5-1 0,-1 0 0,-5 0 0,-3 2 0,-5 1 0,-3 0 0,-4 1 0,-3 2 0,-3 0 0,-3 0 1,0 1-1,-2 1 0,1 0 0,0-1 0,-3 0 0,2 2 0,0 2 0,-3 1 0,0 1 0,-1 0 0,-4 0 0,3 2 0,-1-3 0,1 0 0,1-2 0,3-3 0,5-1 0,1 0 0,4-1 0,2-3 1,4 0-2,2 0 2,4 0-1,0-2 0,4 1 0,2-2 0,3 0 0,2 1-1,4-2 1,11-2 1,-14 3-1,14-3 0,0 0 0,0 0 0,0 0 1,0 0-1,0 0 0,7-15 0,3 5 1,3-3-2,6-3 1,2 0 0,4-3 0,0-2-1,3-1 1,3 1 0,0 2 0,1 0-1,-2 1 1,5-1 0,0-1 0,-1 1 0,1 0 0,2-3-1,0-3 1,1 0 0,2 0 0,-1-3-1,-1 2 1,3-1 0,0 0 0,-2 1 0,-4 2 1,-1 2-1,-3 1 0,-1 3 1,-3 2-1,-2 0 1,-3 2-1,0 2 0,1 0 0,-2 1 0,0 1 0,-1 1 0,-2 1 0,1 2 0,-2 1 0,-3 2 0,-2 1 1,-2 1-1,0 1 0,-10 0 0,10-2 0,-10 2 0,0 0 0,0 0 0,13-1 0,-13 1 0,0 0 0,0 0 0,12 4 0,-12-4 0,0 0 0,12 13 0,-12-13-1,6 19 1,-3-7 0,1 1 0,-1 2 0,1 3-1,1 2 1,1 2 0,3 0 0,2 3-1,1 3 1,3 2 0,0 2 0,3 2 1,1 2-2,1 4 2,0 1-1,2 3 0,2 2 0,2 3 1,1 1-1,1 3 0,2 1 1,-1 1-2,3 1 2,0 0-1,-2 1 0,2-1 0,-1 1 0,1-3 0,1 1 0,-4 0 0,-3 0 0,2 0-1,-4 2 1,-3-2-1,-1 1 0,-4-5 0,-2-1 1,0-4-1,-2-6 1,-2-5 0,-2-9 0,-2-7 0,0-5 0,-6-14 1,5 13-2,-5-13 1,0 0 0,0 0-1,0 0 0,0 0 1,0 0-1,-12-12 1,12 12-1,-13-19 1,4 4 0,-1-4 0,0-4 0,-1-3 0,1-4 0,-3-5 0,0-1 0,-1-4 1,-4-3-1,-4-4 1,-2-3-1,-2-7 0,-1-1 1,-2-6-2,-2-3 1,-1-3-1,2-1 0,1 2 1,-2-1-1,-1 4 1,1 3-1,1 2 1,2 2-1,-1 3 1,1 4 0,2 3-1,2 2 1,2 5 0,1 6-1,0 4 1,1 6 0,3 4 0,2 4 0,2 5 0,2 2 0,11 11 0,-14-16 0,14 16 0,-3-10 1,3 10-1,0 0 1,8-14-1,-8 14 0,11-12 1,-11 12-1,14-18 0,-5 7 0,0-2 0,1-5 0,0-3 1,1-2-1,3-5-1,0-6 2,2-2-2,-1-4 2,3-1-2,-1-5 1,0 1 0,1-2 0,-3-1 0,3 1 1,-1 0-1,1-5 1,-2 0-1,2-2 1,1-2-1,1-5 1,0-2-1,-3-3 0,2-2-1,0-2 2,-1-1-1,1-1-1,-2-1 1,-2 3-1,1-3 1,-2 3 0,-1-2 0,0-2-1,-2 1 0,-1 0 2,-2 0-1,2-2 1,-3-2-1,-2-2 0,-2 0-1,-3-3 2,-2-3-1,-1 0-2,-3-3 2,-2 0-1,-5 0 0,0 1 0,-1-2 1,-4 2-1,2 1 0,-3 0 2,-2 4-1,-1-2-1,-1 1 1,-1 3 0,-5-1-1,-1 4 1,-2 0-1,-1 1 1,-2 0-2,-2 3 1,0-1 2,-5 2-2,3 6 1,-4 1-1,-2 3 1,-3 5 0,-2 0 0,1 2 0,-2 5-1,1 2 2,-2-1-1,2 3 0,1 3 0,1 2 1,-2 4-1,0 2 0,1 3 1,-4 0-2,0 5 1,-1 3-1,-1-1 1,1 4-1,2 4 0,1 1 1,-2 2-1,4 5 2,1 0-1,1 3 0,2 4 0,-2 0 0,1 1 1,-2 4-1,0 0 0,1 3 0,-3 2 1,0 2-1,0 0 0,4 3 0,-4 2 1,4-1-1,1-1 2,4-1-2,2 1 0,4 1 1,1-1-1,1-3 2,4 2-3,4-1 2,0 2-2,2 2 2,2-2-1,2-2 0,4 0 1,4-2-1,11-9 0,-15 11 0,15-11 1,0 0-1,0 0 1,3-10-1,4 0 0,0-2 0,1-3 1,3 0-1,0-5 1,1-2-2,0-1 0,1-1 1,1-4 0,0-2-1,1-1 0,3-5 1,1-1-1,1-2 1,3-3 0,0-3 0,1 0-1,1-3 1,-1-1 0,-1 0-1,1 1 1,0 1-1,-3-3 2,1 1-2,0 1 1,-1-2 0,1 2-1,1-3 2,-1 0-2,0-3 1,1 6-1,1-4 1,-2 1 0,2 3-1,-1 1 2,0 4-2,-3 4 1,0 2-1,-2 2 1,-3 4-1,2 6 1,-3 2 0,-3 2-1,-2 4 1,0 4-1,-2 3 1,-7 10 0,0 0 0,9-11 0,-9 11-1,0 0 0,-3 11 1,3-11 0,-12 15-1,4-1 1,-3 0-1,-3 5 2,-4 2-1,0 0 1,-3 0 0,-1 4-1,-4 2 1,-2 1 0,-2 4 0,0 5-2,-1 2 2,-2 5 0,1 5-1,-1 0 1,0 3-2,-1 3 2,2 5-1,-1-3 0,-1 4 1,-1 2-1,0 3 1,-2 2 0,-1 1-1,4-1 1,2-3-1,1-1 1,1-5-1,1-4 0,0-2 0,4-1 0,0-5 1,0 0-1,-3-3 1,1-3-1,3-3 1,0-4-1,6-5 0,1-7 0,3-4 0,3-5 0,11-13 0,-11 13 0,11-13-1,0 0 2,0 0-1,0 0 0,0 0 0,0 0 1,0 0-1,4 10 0,-4-10 0,13 5 0,0-2 1,2 1-1,6 3 0,3 2 0,6 1 0,3 5 0,0 4 0,3 5 0,2 4 0,1 2 0,-1 7 0,1 1 0,3 7 0,1 1 0,0 1 1,2 3-1,-1 1 0,1 3 1,1 1-1,1-2 1,-4-2 0,2 0-1,-2 0 0,-2-5 0,-2-4 0,-2-4 0,-2-6 0,-5-4 0,-5-5 0,-5-5 0,-5-7-1,-4-3 1,-11-8 0,13 6-1,-13-6 1,0 0 0,-8-17-1,1 5 1,-2-3 0,-2-5 0,-2-3 0,-3-3-1,-3-3 1,0-1 0,-3-2 0,-1 0-1,-1-2 1,-3 1 0,0-1 0,-1 0-1,1-3 0,-2 1 1,2-1-1,1-5 1,3-1-2,1-1 1,2-1 0,0-1 0,2 2 1,2 0-2,-3 1 2,0 4-1,1 2 2,-1 1-2,0-1 1,0 3 0,2 0-1,-2-1 1,5 1-1,-1 1 1,4 3-3,-2 2 3,3 4-1,-1-2 1,1 5-2,-1 3 1,1 1 0,-2 1 0,-1 0 1,-1 0-1,-2-2 1,1 3-1,0-1 1,-1 0 0,-2 0 0,2 4 0,-1 1 1,0 1-1,-1 2 0,-1 4 1,-1 3-1,1 0 1,-1 1-1,1 0 0,0 1 0,2 1 0,1 0 1,2-1-1,-1 0 1,4 1-1,0-1 1,1 1 0,-2 0 0,0 1 0,-3 0 0,-1 2 0,-2 0 0,-2 1 0,-2 0-1,-1 0 1,-3 0-1,1-1 1,0 0 0,-2-1-1,-2 1 1,0-1-1,-2 0 1,-1 1-1,-5 0 0,1 2 1,-4 1-1,-2-1 1,1 1-1,-2 2 0,-3 2 1,1 0 0,1 1 0,1 1 0,1-2 0,0 3-1,-1 1 2,1-1-2,0-1 1,-2 3-1,-2 1 0,-1-1 1,-3 3-1,3 1 0,-2 0 0,2 2 0,-1 1 0,2 1 1,3-3-1,2 3 0,3-1 0,-1 2 1,2-1-1,1 1 0,2 1 0,1 2 0,0-1 0,1-2 0,-1 1 0,1 0 0,1 0 0,1-1 1,2 0-2,0-1 1,1 1 1,0 0-1,4 2 0,0-1 0,1-1 1,0 2-2,2 1 2,0 0 0,-1-1-2,1 2 2,3-2-1,-1-1 0,1 2 0,2-2 1,0 2-2,0 0 2,4 2-1,0-2 0,0 3 0,0-1 0,0 0 0,3 1 0,2 0 1,0-3-2,2-1 2,1 1-1,-1 0 0,3-1 0,1 1 1,-1-1-2,0-2 1,2 0 1,0 0-1,0-2 0,0-1 0,0-2 0,3 0-1,-2 0 2,0-1-2,-1 2 1,0 0 0,4-2 1,-1 0-1,0-2 0,-2-2 0,1-3 0,0-2 0,-3-11 0,6 10 0,-6-10 0,0 0 0,0 0 0,0 0 0,0 0-1,0 0 1,0 0 0,-11-11 0,11 11 0,-13-18 1,5 4-1,-4-2 0,0-8 0,-3-4 0,-2-4 0,-3-6 0,-1-3 0,-1-3 0,-5-1 1,0-4-2,-2 0 1,-3 2 0,0-1 0,2 3-1,-3 3 1,0 0 0,2 0-1,2 4 2,1-3-2,1-1 2,0 1-1,2-1 0,2 1 0,1 1 0,-1 5 0,1 0 0,3 4 0,1 4-1,1 0 1,0 1 0,0-2 0,1 2-1,-1-3 1,2 2-1,-1 0 1,2 2 0,1 1 0,4 6 0,0 4 0,4 4 0,5 10 0,-7-10 0,7 10 0,0 0 0,0 0-1,10 16 1,-1-6 0,2 4 0,3 3 0,4 7-1,4 5 1,2 5 1,2 5-1,2 5 0,3 7 0,1 5 1,0 1-1,0 3 0,0 2 0,0-1 0,1 0 1,1 1-2,-1-3 1,1-2 1,3 0-2,-3-2 2,1-3-1,-1-2 0,0 2 0,-1-7 1,-1-3-1,-2 0 0,-2-3 0,-3-3 0,0-3 0,1-2 0,-4-4 0,1-3 0,-1-2 0,-1-5 0,0-3 1,0-4-1,-1-5 0,-3-3 0,2-2 0,-3-4 0,-1-3 0,0-2 0,2-2 0,-2-2 0,3-2 0,1-3 0,0-2 0,0-3 0,5-1 0,-1-3 0,1 0 0,0-2 0,0 1 0,1-1 0,2 0 0,1 3 1,-1-1-1,1 3 0,3 0 0,1 1 1,1 2-1,1 0 0,-1 1 1,-1 2-1,0 3 2,-3 1-3,-3 1 2,-4 3-1,0 1 1,-3 0-1,-5 3 0,1-1 0,-5 4-1,0-2 1,-10 5-1,14-5 0,-14 5-1,0 0 1,0 0 0,0 0-1,0 0 1,0 0-4,0 0-2,-5 11-21,-6-4-12,1 4 2,1 4-2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25:41.8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25A5FE-EDA3-4A3F-8A34-014E28B10CEB}" emma:medium="tactile" emma:mode="ink">
          <msink:context xmlns:msink="http://schemas.microsoft.com/ink/2010/main" type="writingRegion" rotatedBoundingBox="14320,17389 21409,16578 21477,17173 14388,17984"/>
        </emma:interpretation>
      </emma:emma>
    </inkml:annotationXML>
    <inkml:traceGroup>
      <inkml:annotationXML>
        <emma:emma xmlns:emma="http://www.w3.org/2003/04/emma" version="1.0">
          <emma:interpretation id="{9FFA985D-633B-4170-9606-0BB8ABB19B72}" emma:medium="tactile" emma:mode="ink">
            <msink:context xmlns:msink="http://schemas.microsoft.com/ink/2010/main" type="paragraph" rotatedBoundingBox="14320,17389 21409,16578 21477,17173 14388,17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0765E1-0D46-4CEB-9101-6138CA4C359C}" emma:medium="tactile" emma:mode="ink">
              <msink:context xmlns:msink="http://schemas.microsoft.com/ink/2010/main" type="line" rotatedBoundingBox="14320,17389 21409,16578 21477,17173 14388,17984"/>
            </emma:interpretation>
          </emma:emma>
        </inkml:annotationXML>
        <inkml:traceGroup>
          <inkml:annotationXML>
            <emma:emma xmlns:emma="http://www.w3.org/2003/04/emma" version="1.0">
              <emma:interpretation id="{F9989689-8253-4015-A4BE-34A751A51A86}" emma:medium="tactile" emma:mode="ink">
                <msink:context xmlns:msink="http://schemas.microsoft.com/ink/2010/main" type="inkWord" rotatedBoundingBox="14337,17454 15307,17384 15342,17865 14371,17935">
                  <msink:destinationLink direction="with" ref="{7FCEDBD2-36E5-42A4-9311-6B029645C30E}"/>
                </msink:context>
              </emma:interpretation>
            </emma:emma>
          </inkml:annotationXML>
          <inkml:trace contextRef="#ctx0" brushRef="#br0">0 60 7,'0'0'22,"0"0"1,2-11-11,-2 11 0,0 0 0,0 0 0,0 0-1,0 0 0,0 0-1,0 0-2,0 0 0,0 0-1,0 0-3,0 0 0,0 0-1,0 0-1,0 0 1,0 0 0,0 0-1,0 0 1,0 0 0,1 10-1,-1-10 1,2 10 0,-2-10-1,1 15 0,-1-15-1,3 18 1,-1-8-1,0 2 1,-1 2-1,0 1 0,0 2 0,1 0 1,-2 2-1,2 4 0,-2-1 0,2 1-1,-2-2 1,1-1-1,-1-2 1,2-2-1,-1 0 0,0-5 0,1 0 0,0-1 1,0 0-1,-2-10 0,4 17 0,-2-7 0,-2-10 0,3 16 0,-3-16 0,3 12 0,-3-12 0,0 0 0,2 10 0,-2-10 0,0 0 0,0 0 0,0 0 0,0 0 0,0 0 0,0 0 1,0 0-1,0 0 0,0 0 0,0 0 0,0 0 0,0 0-1,0 0 1,0 0 0,0 0 0,0-11 0,0 11-1,0 0 1,1-10 0,-1 10 0,0 0 0,2-14-1,-2 14 1,2-12 0,-2 12 0,3-15 0,-3 5 0,1-2-1,-1-2 1,0 0 0,0 0-1,0 0 1,0 0 0,0 0 0,1 0-1,1 1 1,1 0 0,2-1 0,0 2 0,0 0-1,0-1 2,2 2-2,-2 1 1,1 0 0,-6 10 0,12-16 0,-12 16 0,10-14 0,-10 14 0,13-17 0,-13 17 0,18-18 0,-18 18 0,18-20 0,-6 10 0,-1 2 0,-2 0 0,1 4 0,0 1 0,-10 3 0,15-4 0,-15 4 0,15 2 0,-15-2 0,15-3 0,-15 3 0,18-3 0,-18 3 0,19-5 0,-9 2 0,-10 3 0,16-4 0,-16 4 0,12-1 0,-12 1 0,10 4 0,-10-4 0,10 9 0,-10-9 0,11 10 0,-11-10 0,14 12 1,-14-12-1,13 12 1,-13-12-1,13 12 1,-13-12-1,10 11 0,-10-11 0,8 14 0,-8-14 0,6 12 0,-6-12 0,8 12 1,-8-12-1,8 14 0,-8-14 1,9 14-1,-9-14 0,8 16 1,-8-16-1,7 18 0,-7-18 0,5 18 0,-3-8 0,0 0 0,-1 0 0,1 2 0,-1-2 0,0 3 0,0-1 1,2 0-2,-2-3 1,1 2-1,-1 0 2,-1-11-2,4 20 1,-4-20 0,6 17 0,-6-17 0,4 17 0,-4-17 0,3 15 0,-3-15 0,0 0 0,1 12 0,-1-12 0,0 0 0,0 0 0,0 0 0,0 0 0,0 0 0,0 0 0,0 0 0,0 0 0,0 0 0,0 0-1,0 0 1,0 0 0,0-11-1,0 11 1,-1-16 0,-1 7-1,2-1 1,-1-1-1,1 0 1,-1-2 0,0 2 0,1 0-1,0 2 2,0-1-1,0-3 1,0 2-2,1-1 2,-1 2-1,1-2 0,0 0-1,-1-1 0,2 0 1,-1-2-1,1 2 0,0-1 1,0-1-1,2 3 1,-1 0 0,1 1-1,2 1 1,-6 10 0,10-15 1,-10 15-1,16-15 0,-16 15 0,18-14 0,-18 14 0,18-14 0,-18 14 0,17-15 0,-17 15 1,13-11-1,-13 11 0,15-8 0,-15 8 0,16-7 1,-6 5-1,0 0 0,1-2 0,0 2 1,0 1-1,-1 0 0,0 0 1,0 0-1,-10 1 0,15 1 1,-15-1-1,13 4 0,-13-4 0,13 6 0,-13-6 0,14 10 0,-14-10 0,19 11 0,-9-5 1,1 0-1,1-1 0,-1 2 1,0-2-1,-1 1 0,-10-6 0,16 14 0,-16-14 0,15 17 0,-10-6 0,0 0 1,0 0-1,0 2 1,0 0-1,-1 2 1,1 0-1,-2 2 1,1-1-1,-2 1 0,0 4 0,0-1 1,1 0-1,-1 1 0,1-1 0,-2-2 0,2 0 0,-1-3 1,1-2-1,-1-3 0,-2-10 0,3 17 1,-3-17-1,6 11 1,-6-11-1,4 10 0,-4-10 0,0 0 0,7 11 0,-7-11 0,0 0 0,0 0 0,0 0-1,0 0 0,0 0-2,0 0-1,0 0-5,0 0-14,0 0-17,0 0 1,0 0-1,0-17 0</inkml:trace>
        </inkml:traceGroup>
        <inkml:traceGroup>
          <inkml:annotationXML>
            <emma:emma xmlns:emma="http://www.w3.org/2003/04/emma" version="1.0">
              <emma:interpretation id="{8FC792EB-1A41-41E8-B83A-922D0DC34779}" emma:medium="tactile" emma:mode="ink">
                <msink:context xmlns:msink="http://schemas.microsoft.com/ink/2010/main" type="inkWord" rotatedBoundingBox="20427,16690 21409,16578 21477,17173 20495,17285">
                  <msink:destinationLink direction="with" ref="{E56B02C5-F6BA-49F1-A4EF-BA7B03A6D0E2}"/>
                </msink:context>
              </emma:interpretation>
            </emma:emma>
          </inkml:annotationXML>
          <inkml:trace contextRef="#ctx0" brushRef="#br0" timeOffset="7437.5">6114-645 11,'0'0'21,"0"0"-6,0 0-3,0 0-1,0 0 1,0 0 1,0 0-2,0 0-1,0 0-2,0 0-1,0 0-2,0 0 0,0 0 0,0 0-1,0 0 0,0 0 0,0 0 0,0 0 0,0 0 1,0 0-2,0 0 0,0 0-1,0 0-1,0 0 1,0 0-1,0 0 0,0 0 0,0 0 0,0 0 0,0 0 0,0 0 0,5 10 1,-5-10-1,1 16 1,-1-4-1,-1 2 1,1 1-1,0 1 0,1 1 1,-2 2-1,3 0 1,-2 3-1,3 1-1,-1 0 2,0 0-2,-1 1 1,1 1-2,0-2 2,1 2-1,-1-3 0,0 0 1,0-1-1,3 2 0,-2-2 1,0 0-1,-1-2 0,2-2 0,-2-5 1,-1-1-1,-1-11 1,2 10-1,-2-10 0,0 0 1,0 0-1,3-14 0,-3 14 0,1-15 0,0 5 0,0-1-1,0 0 2,0-1-1,0 0-1,1 0 1,1-2 0,-1 1 0,0-1 0,-1-3 0,1 1-1,0-3 1,0 1 0,-1 1-1,1-3 1,-1 1 0,1 0-1,-1 2 2,1-2-2,3 1 1,0-1 0,1 0 1,1 1-1,-1-1-1,2 3 1,-2-1 0,3 2 0,-3-1 0,0 3 0,1 0 0,2 1-1,0-1 1,-1 1 0,4-2 0,-1 1-1,-2 0 1,2 1 0,2 1 0,-2 2 0,0 1-1,-1 4 1,1-2 0,-11 6 0,19-2 0,-9 2 0,-10 0-1,17 6 2,-7-2-1,-10-4 0,19 10 0,-10-2 0,1 0 0,-1 3 1,3 5-1,-1 0 0,-2 4 1,0 3 0,1 4-1,-1 2 1,-2 0-1,1 0 1,-3 1 0,0-4-1,1 0 0,-2-4 0,-1-3 0,0-2 0,-1-3 0,0-2 0,-2-12 0,3 18 0,-3-18 0,2 11 0,-2-11 0,0 0 1,0 0-1,0 0 0,0 0 1,0 0-1,0 0 0,0 0 0,0 0 0,11-12 0,-11 12 0,9-18 0,-4 7 0,-2 0 0,1 1 0,0-1 0,-3 1 1,1 0-2,-1 1 2,1-2-1,-1-2 0,2 0 0,0-4-1,2 0 1,1-3-1,2 0 0,-3 2 0,3 0 1,0 1-1,0 4 1,0 1 0,1 1 0,0 1 0,1 0 0,1 0 0,1-2 0,-1 2-1,0-1 2,1 1-1,-1 0 0,0 5 0,0 0 0,-1 3 1,0 2-1,2 2 0,1 2 0,1 1 1,-1 2-1,1 1 0,0 0 1,1 3-1,-2 0 1,0 2-1,-2-1 0,1 1 1,-1 0-1,2 1 0,-5 2 1,1-1-1,0 2 0,-2 2 1,-1-1-1,2 2 1,-3 2 0,0 3-2,-1-1 2,2 0-1,-4 0 1,2 1-1,0-3 1,-1-3-1,-2-3 0,4-2 0,-4-3 1,-1-11-1,4 15 0,-4-15 1,0 0-1,6 9 0,-6-9 0,0 0-1,0 0-1,0 0-1,11-8-3,-16-7-11,5 15-23,4-18 0,0 7-1,-2-5 2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25:28.2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8FA47C-6E71-4013-83A0-2F0DA6629830}" emma:medium="tactile" emma:mode="ink">
          <msink:context xmlns:msink="http://schemas.microsoft.com/ink/2010/main" type="inkDrawing" rotatedBoundingBox="10597,5732 11573,4861 12299,5675 11324,6546" hotPoints="11651,5289 11754,6032 10886,6153 10783,5409" semanticType="enclosure" shapeName="Rectangle">
            <msink:destinationLink direction="with" ref="{3A4FE907-3530-4FF1-B4E0-1DBF9D5616A0}"/>
          </msink:context>
        </emma:interpretation>
      </emma:emma>
    </inkml:annotationXML>
    <inkml:trace contextRef="#ctx0" brushRef="#br0">-373 490 15,'-3'11'24,"3"-11"-1,0 0-6,0 0-9,0 0-2,0 0 0,0 0 0,0 0 0,-10-4 1,10 4-1,0 0 1,0 0-1,0 0-1,0 0 0,0 0 0,0 0 0,0 0 0,0 0-1,0 0 1,0 0-1,0 0-1,0 0 0,0 0-1,0 0-1,0 0 0,0 0 0,0 0-1,0 0 1,0 0-1,0 0 0,0 0 1,0 0-1,0 0 1,0 0 0,0 0-1,-10 6 1,10-6-1,0 0 1,0 0-1,-11-6 0,11 6 1,-9-5-1,9 5 0,0 0 0,-15-9 0,15 9 0,-11-3 0,11 3 0,-12-3 0,12 3 0,-15 0 1,15 0-1,-16 0 0,16 0 0,-17 1 1,17-1-1,-17 1 0,17-1 0,-14-4 0,14 4 0,-17 2 0,17-2 1,-16-2-1,16 2-1,-17 3 1,17-3 1,-15 2-1,15-2 0,-12 3 0,12-3 0,-12 6 0,12-6 1,-12 5-1,12-5 0,-13 8 0,13-8 0,-13 5 0,13-5 0,-16 6 0,16-6 0,-13 8 1,13-8-1,-11 5 0,11-5 0,-12 9 1,12-9-1,0 0 0,-12 7 0,12-7 0,0 0 1,-12 8-1,12-8 0,0 0 0,-14 9 0,14-9 0,-13 12 1,13-12-1,-12 15 1,12-15-1,-11 17 0,11-17 1,-12 16-1,12-16 0,-9 16 0,9-16 0,-9 16 1,9-16-1,-8 17 0,8-17 0,-7 17 0,7-17 0,-9 16 0,9-16 0,-6 19 1,1-9-1,5-10 0,-6 17 0,2-6 1,1-1-1,1-1 0,2-9 1,-5 17-1,5-17 0,-3 19 0,3-19 0,-2 16 1,2-16-2,-3 18 2,3-18-1,-2 18 0,2-18 0,-1 16 1,1-6-1,0-10 0,0 19 1,0-19-1,1 19 0,-1-8 0,0 1 1,2-2 0,0 0 0,-1 1-1,0-2 1,-1-9-1,2 18 1,-2-18 0,3 13-2,-3-13 1,3 16 1,-3-16-1,4 12 0,-4-12 1,4 13-1,-4-13 0,6 16 0,-6-16 1,5 11-1,-5-11 0,6 13 1,-6-13-1,0 0 0,11 12 0,-11-12 0,0 0 0,11 10 0,-11-10 0,0 0 0,11 14 0,-11-14 1,8 12-1,-8-12 0,9 17 0,-5-6 0,3-1 1,-2 1-1,-5-11 1,11 17-1,-11-17 0,10 18 1,-10-18-1,10 7 0,-10-7 0,0 0 1,0 0 0,11 7-1,-11-7 0,0 0 1,0 0-1,12 5 0,-12-5 0,0 0 0,12 6-1,-12-6 1,0 0 0,15 3 0,-15-3-1,0 0 1,15 3 0,-15-3 0,14-1 0,-14 1 0,13-1-1,-13 1 2,12-2-1,-12 2 0,0 0-1,12 1 2,-12-1-1,0 0 0,0 0 0,0 0 0,12 2 0,-12-2 0,10-2 0,-10 2-1,13-3 1,-13 3 0,15-4 0,-15 4 0,15-1 0,-15 1 0,10 0 0,-10 0 0,0 0 0,13 0 0,-13 0 0,0 0 0,12 2 0,-12-2 0,12-1 0,-12 1 0,12 0 0,-12 0 0,11-3 1,-11 3-2,0 0 1,12 2 0,-12-2 0,0 0 0,10 0 0,-10 0 0,0 0 0,13 3 0,-13-3 0,12-4 0,-12 4-1,11-3 1,-11 3 0,13-6 0,-13 6 0,0 0 0,12-5 0,-12 5 0,0 0 0,0 0 0,0 0 0,0 0 0,10-2 0,-10 2 0,0 0-1,0 0 1,13-5 0,-13 5 0,11-6 0,-11 6 0,0 0 0,12-8 0,-12 8 0,0 0-1,0 0 1,10-7 0,-10 7 0,0 0 0,0 0 0,8-10 0,-8 10-1,0 0 1,12-11 1,-12 11-1,10-10 0,-10 10 0,0 0 0,8-12 0,-8 12 0,0 0 0,0 0 0,0 0 0,7-11 0,-7 11 0,0 0 0,0 0 1,7-13-1,-7 13 0,5-11-1,-5 11 2,6-14-1,-6 14 0,6-11 0,-6 11 0,0 0 0,5-10 0,-5 10 0,0 0 0,0 0 0,0 0 0,0 0 0,0 0-1,0 0 1,0 0-1,0 0-1,0 0-2,0 0-2,0 0-5,0 0-26,-2 10-1,2-10-2,-4 13 2</inkml:trace>
    <inkml:trace contextRef="#ctx0" brushRef="#br0" timeOffset="3312.5">-10 107 9,'0'0'11,"0"0"-2,0 0 0,0 0 0,0 0-1,0 0 1,0 0 0,0 0-1,0 0 1,0 0-2,0 0 0,0 0-1,0 0-1,0 0 0,0 0-1,0 0-1,0 0 0,0 0-1,0 0 0,0 0 1,0 0-1,0 0 1,0 0 0,0 0 0,0 0 0,-4 11 0,4-11 0,0 0 0,0 0 0,0 0-1,0 0 0,-2 13 1,2-13-2,-1 11 1,1-11-1,-1 14 0,1-14 1,-3 15-1,3-15 0,-1 13 0,1-13 0,-2 14 0,2-14 1,-1 17-2,1-17 2,-1 19-2,1-8 1,0 2-1,0 2 2,0-1-2,1-2 0,-1 1 0,0 0 1,1 0-1,-1-1 1,0-1-1,1-1 0,0 0 0,-1 0 1,2-1-1,-2-9 1,3 19-1,-1-8 0,0 0 1,0-1-1,-1 4 0,2-1 0,-2 0 1,0 1-1,0-4 0,-1-10 1,0 19-1,0-19 1,1 13 0,-1-13-1,2 13 1,-2-13 0,3 17-1,0-6 1,-1 1-1,0 1 1,0 4-1,-1-2 1,2 0 0,-2-1-1,1 0 1,-2-1 0,0-2-1,0 0 0,1-1 0,-1-10 0,0 20 0,-1-9 0,2-1 0,0 1 0,0 4 1,-1-1-1,2 1 1,1 0 0,0 0-1,-1-1 1,0 1 0,1 0 0,0-3-1,-1-1 0,-1 1 0,-1-1 2,0-11-2,0 19 1,-1-9-1,1-10 1,-1 17 0,-1-5 0,2-1 0,0 2-1,-1 4 0,2 1 1,0 1-1,0 0 0,0 3 1,0-3-1,0-2 1,0 0-1,0-4 0,-1-2 0,0-11 0,-1 18 0,1-18 1,0 0-2,-2 14 1,2-14 0,-1 10 1,1-10-1,-2 18 0,2-18 0,-1 19 0,1-9 0,0-10 1,0 16-1,0-16 0,0 10 0,0-10 0,0 0 0,0 0 0,0 0-1,0 0 0,0 0 0,0 0-2,0 0-2,0 0-4,0 0-6,0 0-25,0 0 2,-11-11-1,12-3 0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25: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A4FE907-3530-4FF1-B4E0-1DBF9D5616A0}" emma:medium="tactile" emma:mode="ink">
          <msink:context xmlns:msink="http://schemas.microsoft.com/ink/2010/main" type="inkDrawing" rotatedBoundingBox="11624,5510 11692,4839 12405,4911 12337,5582" semanticType="callout" shapeName="Other">
            <msink:sourceLink direction="with" ref="{A78FA47C-6E71-4013-83A0-2F0DA6629830}"/>
          </msink:context>
        </emma:interpretation>
      </emma:emma>
    </inkml:annotationXML>
    <inkml:trace contextRef="#ctx0" brushRef="#br0">1 59 9,'0'0'18,"0"0"-7,0 0 1,-6 11-1,6-11 1,0 0 0,2 10-1,-2-10 0,0 0 0,0 0-2,0 0 0,0 0-1,0 0-1,0 0-2,0 0 0,0 0-1,0 0 1,0 0-2,0 0 0,0 0 0,0 0-1,0 0 0,0 0 0,0 0-1,0 0 1,0 0-1,0 0-1,0 0 1,14-11 0,-14 11 0,15-7-1,-15 7 1,17-7-1,-17 7 1,15-8-1,-15 8 0,13-8 0,-13 8 1,13-8-1,-13 8 0,12-6 0,-12 6 0,17-4 0,-17 4 1,18-4-1,-18 4 1,19-4-1,-19 4 0,18-4 0,-18 4 1,15-3-1,-15 3 0,13-2 0,-13 2 0,14-3 1,-14 3-1,13 0 0,-13 0 0,18 0 1,-18 0-1,18-1 0,-7 1 1,0 1-1,0-1 1,2 0 0,-2 0-1,1 3 1,-1-1 0,2-1 0,-1-1 0,0 2 0,1-2-1,0 2 1,-2-2 0,1 1 0,0-1-1,-12 0 0,19 7 1,-10-5-1,-9-2 0,19 10 0,-9-3 0,0 2 1,0-1-1,1 0 0,-1 1 0,0 0 0,0-2 1,0-1-1,-10-6 0,17 10 0,-17-10 1,16 8-1,-16-8-1,15 6 1,-15-6 0,13 11 0,-13-11 0,14 13 0,-14-13 0,14 20 1,-7-9-1,-1 0 0,1 0 1,-2 0-2,-5-11 2,8 18-1,-8-18 0,4 13-1,-4-13 2,2 10-2,-2-10 1,0 0 0,2 15 0,-2-15 0,0 12 0,0-12 0,-4 17 0,4-17 1,-5 17-1,5-17 0,-7 19 0,7-19 1,-6 15-1,6-15 0,-7 15 0,7-15 0,-6 15 0,6-15 0,-7 13 0,7-13 0,-8 17 0,8-17 0,-6 14 0,6-14 0,-7 16 0,7-16 1,-7 17-1,7-17 0,-6 14 0,6-14 0,-9 16 0,9-16 0,-10 10 0,10-10 0,-12 11 1,12-11-1,-16 8 0,16-8 0,-16 10 1,6-5-1,10-5 0,-20 11 1,10-7-1,0 2 0,0-2 0,10-4 0,-17 5 0,17-5 0,-18 4 0,18-4 1,-18 4-1,18-4 0,-19 3 0,6 0-1,1 0 1,-1-1-1,0 2 1,0 0-1,-1-2 1,2 3 0,2-2 0,0-1 0,10-2 0,-15 4 0,15-4 0,-15 1 0,15-1 0,-14-3 1,14 3-1,-15-3 0,15 3 0,-16-3 1,16 3-1,-16 0 0,6 2 0,10-2 0,-18 2 0,8 3 0,1-2 0,-1 0 0,10-3 0,-18 5 1,18-5-2,-18 2 1,18-2 0,-14 1 0,14-1 0,-12 1 0,12-1 0,-10 1 0,10-1 0,0 0 0,0 0 0,-10 2 0,10-2 0,0 0 0,0 0 0,0 0 0,-9 14 1,9-14-1,0 0 0,-10 10 0,10-10 0,0 0 0,-13 8 0,13-8 0,0 0 0,0 0 0,0 0 0,-10 3-1,10-3 0,0 0-2,0 0-2,0 0-13,0 0-21,0 0-1,11-2 0,-11 2 0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26:35.0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D1A654-470F-4FAE-964C-3C6024E6EF9E}" emma:medium="tactile" emma:mode="ink">
          <msink:context xmlns:msink="http://schemas.microsoft.com/ink/2010/main" type="inkDrawing" rotatedBoundingBox="10373,14513 18671,7387 21831,11066 13533,18192" semanticType="enclosure" shapeName="Other"/>
        </emma:interpretation>
      </emma:emma>
    </inkml:annotationXML>
    <inkml:trace contextRef="#ctx0" brushRef="#br0">151 5752 4,'0'0'23,"0"0"-4,0 0-5,0 0-1,0 0-1,0 0-2,0 0-2,0 0-2,0 0 0,0 0-1,0 0 0,0 0 1,0 0-1,-11-1-1,11 1 1,0 0-1,0 0-1,0 0-1,-2 10 0,2-10 0,-2 11 0,2-11-1,-3 17-1,3-17 2,-6 20-2,2-10 2,2 2-1,2-12 0,-8 20 0,8-20 1,-7 18 0,7-18 0,-6 19-1,6-19 1,-7 19-1,3-9 1,2 2-1,-3 0 0,2 1 1,-2 0-2,2 3 2,-1-2-1,2 1 1,-2-1-1,2 2 1,-2-1-1,3 0 0,-3 1 0,3-1 1,-2-1-2,2 4 1,-1 0-1,-1-1 1,0 2-1,1 0 1,-2-2 0,2 3 0,-1-2-1,1 1 1,0-4 0,-1 0 0,1 0 0,1-1 0,0 0 0,0 1-1,-1-1 1,1-1 0,-1 1 0,2-1 0,-2 2-1,2 1 0,-2-2 1,2 1-2,-1 1 2,0 0-2,0 0 2,1 0-2,-1-2 1,2 0 1,-1-1-1,0-1 1,1-1-1,0-1 0,-1-10 0,2 18 1,-2-18-1,3 15 0,-3-15 0,4 19 0,-2-7 0,-1 0 0,1 3 0,0 1 0,1 2 0,0-1 1,0 1-1,1-2 1,0-1-1,2-1 1,-2-2-1,0-2 1,-4-10-1,10 18 1,-10-18-1,11 18 0,-11-18 0,9 17 1,-3-6-1,-1 0 0,0 1 0,-1-1 0,1-1 0,2 1 0,-1-1 0,-6-10 1,14 17-1,-14-17 0,15 14 1,-15-14-1,17 13 0,-17-13 0,16 14 1,-16-14-1,13 13 0,-13-13 0,13 11 0,-13-11 1,12 8-1,-12-8 0,15 5 1,-5-4-1,-10-1 0,17 5 0,-17-5 0,15 6 0,-15-6 0,17 11 0,-17-11 1,15 16-2,-15-16 1,18 15 0,-8-8 0,0 0 0,0-2 0,1-1 0,-1 0 0,-1-1 0,2-1 1,-11-2-1,19 8 0,-19-8 0,15 6 0,-15-6-1,13 8 1,-13-8 0,13 7 0,-13-7 0,18 4 1,-8-3-1,1 3 0,1-3-1,0 2 1,1-2 0,-2 2 0,0 1 0,0 0 0,1-1-1,-12-3 1,20 8 1,-9-5-1,0 2-1,1-3 1,-1 0 0,3 1 1,-3-1-1,3 0 0,-1-1 0,-1 1 0,1-1 0,0 2 0,0-1 0,-2 0 0,1 0 0,-1-1 0,0 1 0,1 0 0,0-1-1,0-1 1,1 0 0,0 0 0,0 0 0,0-1 1,2 1-1,-3 0 0,1 0 0,0 0 0,-2 1 0,0-1 0,0 1 0,1-1 0,-1 0 0,3-1 1,-1 0-1,-1-2 0,5 2-1,-1-1 2,1 0-1,-1 0 0,1-1 0,-1 1 0,-1 1-1,-1 1 1,-2-1 0,-1 0 0,0 1 0,0-1 0,0 0 0,0 0-1,0-2 1,1 1 0,3 0 0,-2 0 0,1 0 1,0-1-1,1 1 0,-2 2 0,1-1 0,0 1 0,-3 0 0,1 0 0,-1 0 0,0 1 0,0-2 0,0 0 0,0 1 0,0-1 0,0 0 0,0 0 0,0 0 0,1-1 0,-1 2 0,1 0 0,3 0 0,-1 0 0,2 0 0,2-1 0,1 0 0,2 0 0,-4-1 0,2-1 0,0-1 1,-1 1-1,-2 0 0,1-1 0,-4 2 1,1-1-1,0 2 1,2 0-1,-3 0 0,3-1 0,-2 0 0,1 0 0,3-2 0,-1 0 0,1-1-1,0 0 1,2-1 0,-1 0 0,-1 1 0,0 1 1,-2 2-1,-1 0 0,-1 1 0,-1 1 0,-2-1 0,0 1 0,0-2 0,2-1 0,0 1 0,0-1 0,1-1 1,1-1-1,0 1-1,-1 0 2,1 1-2,-3 0 2,0 1-1,-1-1 0,-1 2 0,1 0 0,-11 1 0,19-5 0,-19 5 0,18-5 0,-5 1-1,-2-1 1,2 1 0,0-1 0,-1 0 0,0 0 0,0-1 0,1 1 1,-1 1-1,0 0 0,0-1 0,-1 1-1,2 0 2,0-1-2,0 1 2,0-1-1,-1 0 0,1-1 0,0 1 0,-1-1 0,2 0 0,-1-1 0,-2 3-1,0-2 1,0 2 0,-1-1 0,-10 5 0,16-7 0,-16 7 0,16-5 0,-16 5 0,16-6 0,-6 1 0,-10 5 0,18-7 0,-7 2 0,0 1 0,0-2 0,-1 2 0,0-1 0,-10 5 0,18-11 0,-18 11 0,15-8 0,-15 8 0,17-9 0,-17 9 0,15-8 0,-15 8-1,15-4 1,-15 4 0,16-6 0,-16 6 0,17-8 0,-17 8 0,20-6 0,-10 1-1,0-1 1,1 2 0,-1-1 0,0 0 0,0 0 0,-10 5 0,18-11 0,-8 4 0,-10 7 0,18-12 0,-18 12 0,19-14 0,-9 7 0,0 0 0,0 0 0,1-1 0,-1 2 0,0-1 0,0 0 0,-10 7 0,18-14-1,-18 14 1,17-14 0,-17 14 0,14-15 0,-14 15 0,13-14 0,-13 14 0,16-14 0,-16 14 0,15-14 0,-15 14 0,18-14 0,-18 14 0,14-13-1,-14 13 1,13-12 0,-13 12 0,11-13 0,-11 13 0,10-14 0,-10 14-1,10-13 2,-10 13-1,9-11 0,-9 11 0,8-10 0,-8 10 0,0 0 0,8-12 0,-8 12 0,0 0 1,7-15-2,-7 15 2,5-13-1,-5 13 1,6-14-1,-6 14 2,7-15-2,-7 15 0,5-14 0,-5 14 0,6-11 0,-6 11 0,0 0 0,8-13-1,-8 13 1,0 0-1,5-14 1,-5 14 0,5-10 0,-5 10-1,4-12 1,-4 12 0,3-10 0,-3 10 0,0 0 0,6-13 0,-6 13 0,0 0 0,3-11 0,-3 11 0,2-10 0,-2 10 0,0 0-1,4-15 1,-4 15 0,0 0 0,2-14 0,-2 14 0,1-10 0,-1 10 0,1-12 0,-1 12 0,1-11 0,-1 11 0,2-14 0,-2 14 0,3-16 0,-3 16 0,2-18 0,-1 6 0,0 0 0,0 1 0,0 1 0,1 0 0,-2 10 0,3-16 0,-3 16 0,2-13 0,-2 13 0,3-15 0,-3 15 0,3-18 0,0 8 0,-2 0 0,1-1 0,-1 0 0,-1 11 0,4-18 0,-4 18 0,3-16 0,-3 16 0,2-19 0,0 9 0,-1-2 0,0 0 0,1 0 0,1-1 0,-2 1 0,0 2 0,0 0 0,-1 10 0,4-17 0,-4 17 0,3-17 0,-3 17 0,4-20 0,-3 8 0,1-1 1,-1-1-1,-2-1 1,4 2-1,-1 1 1,0 0-1,-3 2 2,1 10-2,3-14-1,-3 14 2,2-11-1,-2 11-1,0-14 2,0 14-2,3-16 2,-3 5-2,-2-1 1,2 0 0,0-3 1,0 2-1,0 0 0,0 0 0,-1 0-1,1 2 2,0 0-1,0-1-1,-2 1 1,2-1 0,0-2 0,0-1 0,0-2 0,0 0 0,0 2 0,0-3 0,2 1 0,-2-1 0,0 2 0,0 2 0,0 1 0,1 0 0,-1-2 0,0 2 0,0 1 0,0 0 0,0-2 0,2 0 0,-2 1 0,0-1 0,1-1 0,-1 2 0,0-1 0,1 1 0,-1-2 0,1 2 0,-1-1 0,4-3 0,-4 2 1,1-3-1,2 1 0,-1-2 0,-2 0 1,2-1-1,-1 3 1,-2-1 0,3-1-1,-1 2 1,0 0-1,3 0 1,-3 0-1,3-2 0,-3 1 0,3 0 0,-3-2 0,3 0 0,-3 0 0,1 1 0,1 2 0,-1-1 0,0-1 0,0 2 0,0-2 0,1 0 0,0-2 0,0 0 0,1-2-1,-2 1 1,2 0 0,-1 0 0,1 1-1,0 2 1,0 2 0,-1 0 0,-1 1 0,2-1 0,-1 1 0,0-2 0,1 1 1,1 0-1,-2-2 0,3 0 0,-2-1 1,0 3-1,1-1 0,-1 1 0,1 0 0,-1 0 0,-1 1 0,2-1 0,-1 1 0,2-1 0,-1 1 0,1-1 0,0-1 0,0 1 0,0 0-1,0 1 1,-1-1 0,2 1 0,-2 0 0,-1 2 0,1 1-1,1-1 2,-1-1-1,2 2 0,0 0-1,-1 0 1,2-2 0,1 2 0,-3 0 0,2-1 0,1 1 0,0 1 1,-1 1-1,0-1 0,0 2 0,0-1 0,1 0 0,1 0 0,-4 1 0,1-2 0,2 1 0,0-1 0,0 0 0,2-3 0,-2 1 0,1 0 0,2-1 1,0 2-2,-1 0 2,0 0-2,0-1 2,0 3-1,0-1 0,0-1 0,0 1 0,1-1 0,-1-2 0,1 2 0,-2 0 0,1 0 0,0 2 0,0 0 0,0 1 0,-1-1 1,1 3-1,-1-2 0,2 1 0,0-1 0,-1 1 0,0 0 0,-1-1 0,2 0 0,-1 1 0,0 1 0,-11 8 0,18-14 0,-18 14 0,17-13 0,-7 8 0,0 0 0,0-2 0,0-2 0,0 3 0,0-3 0,0 0 0,-10 9 0,17-17 0,-17 17 0,18-14 0,-18 14 0,16-12 0,-16 12 0,18-12 0,-8 6 0,0 0 0,1-1 0,0 1 0,0-2 0,1 0 0,0 1 0,2 0 0,-1 0 0,0 2 0,1-1 0,0 2 1,0 0-1,-1 2 0,1-1 0,3 0 0,0-1 0,-2 2 0,1-1 0,2-1 0,1 1 0,-1 0 1,-1 1-1,0-1 0,-1 1 0,2 1 0,-2 0 1,1 1-1,-1-1 0,0 1 0,-1 0 0,4-1 0,-1 1 0,-2 0 0,2-1 0,-2 0 0,2 1-1,-1-2 2,0 2-2,-2-1 1,-1 1 1,1-2-1,1 2 0,-1-1 0,0-1 0,0 1 0,0 0 0,1-2 0,-1 1 0,1 1 0,-1 0 0,2-1 0,-1 1 0,0 1 0,0-1 0,0 0 0,-1 1 0,-1 0 0,2 0 0,-3-2 0,1 1 1,0 0-1,-1 0 0,1 1-1,1-2 2,-1 2-1,0-1 0,-1 1 0,0 0 0,0-1 0,0 1 0,0 0 0,0 0 0,1 0 0,-2 0 0,1-1 0,0 0 0,3-1 0,-2 2 0,0-2 0,2 1 0,-3 0 0,2 0 0,-1 0 1,0 1-1,-3 0 0,1 0 0,0 0 0,0 1 0,-1-1 0,2 0 0,-2 0-1,0 0 1,1-1 1,0 0-1,0 0 0,0-2 0,0 2 0,0 0 0,3-1 0,-3 1 0,2 0 0,-1 0 0,2 0 0,0-1 0,1 2 0,-1-1 0,-1 1 0,1 0 0,0-1 0,1 2 1,-1-1-1,2 0 0,-2 0 0,0 0 0,3 0 0,0 0 0,-1 0-1,0 1 1,0-1 0,0 2 0,0-1 0,0 0 0,0 1 0,-1-1 0,4 1 0,0-1 0,-1 1 0,-1-1 0,2-1 0,0 0 0,-1 0 0,2 0 0,-5-1 0,2 1 0,0 0 0,-1 0 0,1 0 0,0 0 0,0 0 0,0 0 0,1 0 0,-2 0 0,2 0 0,0 0 0,1 0 0,-1-2 0,-2 2 0,1 0 0,-2-1 0,2 0 0,-3 1 0,2 0 0,-2-1 0,1 2 0,1-1 0,0-1 0,-1 1 0,0 1 0,0-1 0,1 0 0,-2 0 0,1-1 0,2-1 0,1 1 0,0-1 0,0-1 0,-1 1 0,1-1 0,0 1 0,-1-1 0,-3 1-1,-1 0 1,1 0 0,-1-1 0,0 0 0,2-1 0,-2 2 0,0-4 0,3 2 0,-2-2 0,0 1 0,-1 1 0,2-1 0,-3 2-1,0-3 1,-1 4 0,-1 0 0,0 0 0,1-1 0,0 0 0,-2 1 0,2 0 0,1-2 1,-2 1-1,0 0 0,2-1 0,-1 1 0,0 0 1,1-1-1,-1 1 0,2 0 0,-2 1-1,1-2 1,-1 1 0,-1 0 0,0-1 0,1 1 1,0 0-1,1-2 0,0 1 0,-1 0 0,0-1 0,2 1 0,1-2 0,-3 2 0,1-1 0,0 1 0,2 0 0,1-1 0,0 0 0,-1-1 0,2 1 0,-1-1 0,2 0 0,-2-1-1,1 0 2,-3 1-1,1-1 0,-2 0 0,1 1 0,-1-1 0,1-2 0,1 2 0,-1-2-1,1-1 1,-1-1 0,4-1 0,-2 0 0,2 0 0,-1-1 0,1 1 0,-3 0 0,0 1 0,-1 1 0,-2 0 0,0-1 0,1-1 0,0 0 0,-1-2 0,1-1 0,3-1-1,-1-2 1,0-1 0,1 3 0,-2-2 0,-1 1 0,2 0 0,-1 1 0,-2-1 0,0 0 0,2 0 0,-1 0 0,0 0 0,-1 0 0,0 1 0,-2-2 0,3 1 0,0 1 1,-2 0-1,-2 0 0,1 0 1,0-1-1,-1 0 1,1 1-1,-1-2 0,0-1 0,0 1-1,0-1 1,0 0 0,-1 1 0,1 2 0,-1 1 0,-2 1 0,1 2 0,-1 0 0,0-1 0,1 1 0,0-2 0,0 0 0,1-4 0,1-2 0,1-3 0,0 1 0,0 0 0,0 0 0,-1 0 0,0 4 0,-1 2 0,-2 2 0,0 2 0,0 0 0,0 1 0,-1-2-1,1 1 1,2-3 0,0-3-1,1 1 1,0-1-1,-1-1 1,-1 2-1,2 0 1,0 2 0,-2 0 0,-3 4 0,4 0 0,-3 0 0,1 0 0,0-2 0,-2-1 0,1-2 0,0 1 0,-1-1 0,-2 1 0,2 1 0,-1 0 0,0 2 0,2 1 0,-5 11 1,5-18-1,-5 18-1,9-16 1,-9 16 0,7-19 0,-4 7 0,2-1 0,0 1 0,-1-2-1,-1 1 1,2 0 0,-2 0 0,1 1 0,-1 2 1,-1 0-2,0-1 2,2 0-1,0-1 0,-2 0 0,1-2 0,1 0 0,-1-3 0,0 0 0,1 0 0,-1 0 0,-1 0 0,2 1 0,-2 1 0,0 1-1,-2 3 1,2-1 0,0 1 0,-1 0 0,1 0 0,-1-1 1,0-3-1,0 1 0,0-2-1,-2 0 2,0 0-2,1 1 1,-1 0 0,-2 1 0,2 3 0,0 0 0,0 0 0,0 0 0,1 0 0,-1-4 0,0-2 1,1 0-1,-1-3 0,-1-1 0,-1-2 0,1 1 0,1 3 0,0 0 0,-1 5 0,1 0 0,-2 1-1,3 13 1,-1-18 0,0 8 0,-1 0 0,1 0 0,-1-2 0,-1 0 0,1-2 0,-1-1 0,0 1 0,0 0 0,0 1 0,0 1 0,0 1 0,3 11 0,-4-15 0,4 15 0,0 0 0,-5-13 1,5 13-2,0 0 1,-5-11 0,5 11 0,-6-12 0,6 12 0,-5-13 0,5 13 0,-7-11 0,7 11 0,-7-12 0,7 12-1,0 0 1,-12-13 0,12 13-1,0 0 1,-11-14-2,11 14 3,0 0-3,-12-13 3,12 13-3,0 0 2,-11-12 0,11 12 0,-10-10 0,10 10-1,-11-9 1,11 9-1,-17-7 1,17 7-1,-17-12 1,17 12-1,-19-10 1,19 10 0,-17-13 0,17 13 0,-13-12 1,13 12-1,-15-7 0,15 7-1,-14-8 1,14 8 0,-16-8 0,16 8 0,-18-9 0,18 9 0,-17-11 0,7 6 0,0-1 0,10 6 0,-18-10 0,18 10 0,-18-8 0,8 3 0,1 1 0,-1-1 0,0 1 0,-1 0 0,0-1 0,1 1 0,-1 0 0,0 1 0,-1 0 0,1 1 0,-2-1 0,1 1 0,-1 0 0,0 0 0,0-2 0,-1 2 0,3 1 0,-3-2 0,2 2 0,1-1 0,0-1 0,0 3 0,0 0 0,0 0 0,-1 0 0,2 3 0,-1-2 1,-1 0-1,-1 0 0,4 0 0,-3-1 0,1 1 0,0 0 0,2-1 0,-1 0 0,0 2 0,10-2 0,-16 5 0,6-3 0,10-2 0,-14 5 0,4-2 0,10-3 0,-15 4 0,15-4 0,-18 3 0,18-3 0,-15 5 0,15-5 0,-16 3 0,16-3 1,-14 6-1,14-6 0,-15 5 0,15-5 0,-15 8-1,15-8 1,-14 9 0,14-9 0,-16 7 0,16-7 0,-15 8 0,15-8 0,-13 6 0,13-6 0,-15 5 0,15-5 1,-12 7-1,12-7-1,-15 9 1,15-9 1,-16 11-2,16-11 1,-16 11 0,16-11 0,-19 11 1,19-11-1,-17 12 0,17-12 0,-17 11-1,17-11 1,-17 13 1,7-5-1,10-8 1,-17 15-1,6-9 1,0 3 0,1-3 0,-1 1 0,-1-1-1,2 0 2,-2-1-2,2 0 1,10-5-1,-17 10 0,7-7 1,10-3-1,-17 10 0,17-10 0,-18 10 0,18-10 0,-20 11 1,10-6-1,0 2 0,0-1 0,-1-2 0,0 1 0,0 1-1,0-1 1,-2 0 0,1 0 0,-1 1 0,-1-1 0,1 2 0,-1 0 0,-3-1 0,1 2 0,-2 0 0,0-1 0,0 1 0,-3 0 0,2-2 0,-1 0 1,1-1-1,3 0 0,-1-2 0,0 2 0,1-2 0,1 1 0,-3 1 1,3 0-1,-3 1 0,1-1 0,-2 2-1,-3 0 1,2-3 1,-1-1-1,0 2 0,1-2 0,0-1 0,2-2 0,-1 0 0,2-1 0,0 2 0,-1-1 0,0-1 0,0 1 0,-1 1 0,-2 1 0,0-2 0,0 1 0,0-1 0,-1 0 0,-1-1 1,0 0-1,1-2 0,0 0 0,-1-1 0,0 2 0,0-1 0,1 1 0,1 1 0,1-1 0,0 1 0,0 1 0,1-2 0,0 0 0,0 0 0,1-1 0,-1 0 0,-1 0 0,2 2 0,0-1 0,-2 0 0,-1 1 0,1 0 0,1-1 0,1 1 0,-1-1 1,1-3-1,2 1 0,0 0 0,1-2 0,-1 0 0,1 2 0,1 0 0,-1-1 0,0 2 0,1 0 0,-1-1 0,1 0 0,0 1 0,0-2 0,0-1 0,1 1 0,1 0 0,-2-1 0,2 0 0,0 1 0,0 0 0,1 0 0,-1 2 0,0 0 0,0-1 0,0 1 0,-1 1-1,1-2 2,1 1-1,0-1 0,0 0 0,1-1 0,0 1 0,0-1 0,10 5 0,-17-11 0,17 11 0,-18-8 0,18 8 0,-15-6-1,15 6 1,-16-7 0,16 7 0,-16-4 0,16 4 0,-16-8 1,16 8-1,-18-7 0,18 7 0,-17-7 0,17 7 0,-18-7 0,18 7 0,-18-7-1,18 7 1,-17-4-1,6 2 1,11 2-1,-16-5 1,16 5-2,-17-4 2,17 4 0,-15-5 0,15 5 0,-15-5 0,15 5 0,-15-4 0,15 4 0,-16-5 0,16 5 0,-15-3 1,15 3-2,-17-4 1,7-1 1,10 5-2,-16-6 1,16 6-1,-18-7 1,18 7-1,-15-10 1,15 10-1,-14-3 1,14 3 0,-14-6 1,14 6-1,-11-5 0,11 5 0,-14 2 0,14-2 0,-13-7 0,13 7 0,-15-2-1,15 2 1,-14-2 0,14 2 0,-14-7 0,14 7 0,-16-1 0,16 1 0,-11-4 0,11 4 0,-13-1 0,13 1 0,0 0 0,-14-5 0,14 5 0,0 0 0,-14-2 0,14 2 0,0 0 0,-14-2 0,14 2 0,-10-3 0,10 3 0,-11-3 0,11 3 0,-10-3 0,10 3 1,0 0-2,-12-2 1,12 2 1,0 0-1,-11-1 0,11 1 0,-10 0 0,10 0 0,-11 1 0,11-1 0,-13 0 0,13 0 0,-14 1 0,14-1 0,-13 0 0,13 0 0,-12 1 0,12-1 0,-10 0 0,10 0 0,0 0 0,-12 0 0,12 0 0,0 0-1,-11 0 1,11 0 1,0 0-1,-13 2 0,13-2 0,-10 0 0,10 0 0,-13 2 0,13-2 0,-13 2 0,13-2 0,-18-2 0,18 2 0,-16 0 0,16 0 0,-18-3 0,8 3 0,0 0 0,0-1 1,10 1-2,-18 1 2,18-1-1,-15 1 0,15-1 0,-15 1 0,15-1-1,-15 3 1,15-3 1,-11 1-1,11-1-1,0 0 1,-11 1 1,11-1-1,0 0 0,0 0 0,0 0 0,0 0 0,0 0 0,0 0 0,-10 1 0,10-1 0,0 0 0,0 0-1,0 0 1,-10 2 0,10-2 0,0 0 0,-10 1 1,10-1-1,0 0 0,-9-1 0,9 1 0,0 0 0,-11 1 0,11-1 0,0 0 0,-14 1 0,14-1 0,-12 2 0,12-2-1,-14 2 2,14-2-1,-16 2 0,16-2 0,-17 1-1,17-1 1,-18 3 0,8-2 1,10-1-1,-16 2-1,16-2 1,-16 4 0,16-4 1,-13 2-1,13-2 0,-14 3 0,14-3 0,-15 8 0,15-8 0,-16 8 0,16-8 0,-17 11 0,17-11 0,-17 12 0,7-9 0,10-3 0,-18 9 1,18-9-1,-18 9 0,18-9 0,-15 5 0,15-5 1,-15 5-1,15-5 2,-14 5-2,14-5 1,-15 5-1,15-5 1,-14 5-1,14-5 0,-15 6 0,15-6 0,-12 4 0,12-4 0,-11 4 0,11-4 0,-11 4 0,11-4 0,-12 4 0,12-4 0,-13 6 0,13-6 0,-17 5 0,17-5 0,-17 8 0,7-5 0,0-1 0,10-2 0,-19 5-1,19-5 2,-16 2-1,16-2 0,-14 2 0,14-2 0,-15 0-1,15 0 2,-18 2-1,8 0 0,0 0 0,-2 0 0,1 0 0,1 0 0,-1 2 0,1-3 0,0 1 0,10-2 0,-16 1 0,16-1 0,-15 0 0,15 0 0,-13-1 0,13 1 0,-12 0 0,12 0 0,-14 0 0,14 0 0,-18 3 0,8 0 0,0 0 0,-1 0 0,1-1 0,0 2 0,10-4 0,-15 2 0,15-2 0,-11 1 0,11-1 0,-10 0 0,10 0 0,-11 1 0,11-1 0,-12 2 0,2-1 0,10-1 0,-15 4 0,15-4 0,-20 3 0,10-2 0,10-1 0,-18 1 0,18-1 0,-15-1 0,15 1 0,-18-1 0,18 1 0,-13-2 0,13 2 0,-18-2 0,18 2 0,-20-2 0,9 1 0,0 1 0,-2 0 0,0 0 0,0 0 0,0 0 0,-1 0 0,1 0 0,0 0 0,-1 0 0,1 0 0,1 0 0,-1 0-1,-1 0 1,1 0 1,-1-1-2,0 1 1,-1 0 0,1 0 1,-1 1-1,0 0 0,0 2 0,-1 0 0,2 2 0,0 0 0,1-1 0,-2 3 0,1-2 0,0 2 1,-1 0-1,0 0 0,-1 1 0,1 1 0,-3 1 0,2-1 0,-2 1 0,0 2 0,1 0 0,0 0 0,2-1 0,-3 1 0,3-1 0,-1 1 0,2 0 0,0 1 0,-1-2 0,0 3 0,1 0 0,-1 1 0,2 0 0,-1 2 0,-1-2 0,2 1 1,0 1-1,0-2 0,1 0 0,1 0 0,-1 1 0,1-4 0,2 1 0,-1-1 0,1 0 0,0 0-1,1 1 1,-1 1 0,-2-2 0,5 5 0,-5 0 1,1 0-1,-1 1 0,-1 2 1,0 1 0,1-3-1,1 2 0,-4-4 1,4 1-1,2-1 0,-1 0 0,1-2 0,0 2 0,0-1 0,-1-1 0,2 3 0,-2-2 0,2 3 1,-2 0-1,1-1 0,0 0 0,1-1 0,0 0 0,0 0 0,0-1 0,1-2 0,0 1 0,0-1 0,1 2 0,-1-2 0,1 1 0,0-1 1,0 1-1,-1 0 0,1 1 0,0 1 0,0-1 0,-1 3 0,1 0 0,-1 0-1,1 2 2,-1-1-2,1-1 1,-1-1 0,-1 2 0,2-3-1,-1 1 2,0-2-1,1 2 0,0 0 0,2-1 0,-1 2 0,1-1 0,1 2 0,-2-1 0,2-1 0,-3 0 0,3 1 0,-5-1 0,3 0 0,-1-1 0,1-1 0,-1 0 0,1-1 0,1 0 0,-3-1 0,4-2 0,-1 1 0,-2-1 0,1 0 0,0-1 0,0 2 0,1-1 0,-1 0 0,1 1 0,-1-1 0,-1 1 0,2 2 0,0-1 0,-1 0 0,0 1 0,1 0 0,-2 0 0,2-1 0,-1-1 0,-1 0 0,2 1 0,-2-2 0,1 1 0,-2 1 0,2 0 0,-1 0-1,0 2 1,0 0 0,0 2-1,0 0 1,-2 0 0,3-1-1,-3 2 1,2 0 0,-2-2 0,0 1 0,1-1 0,-2 1 0,1-1 0,1 1 0,-1-2-1,1 3 2,-1-1-1,-1-1 0,2 2 0,-1-2 0,-1 2 0,1 0 0,-1 0 0,0 1 0,0-1 0,1-2 0,-1 2 0,1-2 1,1 2-1,-2-1 0,-1 0 0,1 0 0,0 0-1,-1 2 1,-1 0 0,0 0 0,0-1 0,0 1-1,1-1 1,2-1 0,-2 0 0,0 0-1,0 2 1,-1-1-1,0 1 1,1-1 0,-2 2 0,2 2 0,-2 0 0,1 0 0,-1 3 0,-2 0 0,2 1 0,1 1 0,-2-1 0,1 0 0,0 0 0,-1-1 0,1-1 0,0-1 0,0-2 0,0 0 0,-1 0 0,0-2 0,1 0 1,0 0-1,0-1 0,1-2 0,-3 1 0,2-2 0,1 1 0,-1-1 0,2-1 0,-2 2 0,0-2 0,1 0 0,1 1 0,-1-1 0,0 0 0,1 0-1,-1 0 1,2-1 0,-1 2 0,-1-2 0,1 1 0,0-1 0,0 1 0,0 0 0,0 0 0,0-1 0,0 2 0,1-2 0,0 1 0,-1 1 0,0-1 0,1-1 0,0-1 0,1 0 0,0 1 0,0-2 0,2-1 0,-2-1 1,2 1-1,-2 0 0,1 1 0,-1-1 0,-2 1 0,3 1 1,-4-1-1,0 2-1,1-4 1,0 3 0,-1-3 0,10-9 0,-14 19 0,14-19-1,-16 16 1,16-16 0,-14 17 0,14-17 0,-14 17 0,14-17 0,-17 17 0,17-17 0,-14 18 0,14-18 1,-14 17-1,14-17 0,-16 18 0,16-18 0,-15 18-1,15-18 1,-18 19 0,9-8 0,0-1 0,-1 1 0,1-1 0,-1 1 0,-1-1 1,1 2-1,0-2 0,0 3 0,1-1 0,0 0 0,1 1 0,-1 1-1,0 0 1,-2-2 0,1 5 0,-1-3 0,0 1 0,-2 3 0,-1-2 0,2 2 0,0 0 0,0-1 0,1 0 0,0-2 1,0 2-2,0-3 2,2 1-2,-1-1 2,0 0-1,1-1 0,-1 2 0,0 0 0,1 1 0,0-2 1,0 1-1,-1 1 0,2-2 0,-1 1 0,2-2-1,0-2 1,1 0 0,0-1 0,-1 0 0,7-10 0,-12 18 0,6-8 0,-2 1 0,1-1 0,-1 2-1,1-1 1,-3 0-1,1 0 1,-1 0-1,3 0 1,-2-1-1,1 3 1,0-2-1,1 1 1,-1 1 0,1-1 0,-1 0 0,2 1 0,-1 0 0,7-13-1,-14 20 1,14-20 0,-12 17 0,12-17 0,-11 15 0,11-15 0,-11 17 0,11-17 0,-11 18 0,11-18 0,-11 17 0,5-7 0,1 0 0,-2 0 0,2 1 0,-1-1 0,1 0 0,-2 1 0,0 0 0,2-1 0,-1 0 0,2 0 0,4-10 0,-10 17 0,10-17 0,-9 16 0,9-16 0,-9 16 0,9-16 0,-9 20 0,4-10 0,-1 1 0,1-1 0,5-10 0,-11 19 0,11-19 0,-10 15 0,10-15 0,-9 12 0,9-12 0,-5 12 0,5-12 0,-6 14 1,6-14-1,-4 10 0,4-10 0,-2 10 0,2-10 0,0 0 0,-6 13 0,6-13 0,-5 11 0,5-11 0,-5 13 0,5-13-1,-9 15 1,9-15 0,-7 17 0,7-17 0,-8 14 0,8-14 0,-8 11 0,8-11 0,-6 11 1,6-11-1,-7 10 0,7-10 0,-7 12 0,7-12 0,-7 11 0,7-11 0,-8 13 0,8-13 0,-8 9 0,8-9 0,0 0 0,-8 13 0,8-13 0,0 0 0,0 0 0,0 0 0,0 0 0,0 0 0,-8 10 0,8-10 0,0 0 0,0 0 0,0 0 0,-7 13-1,7-13 1,0 0 0,0 0 0,-7 10 0,7-10 0,0 0 0,0 0 0,0 0 0,0 0 0,0 0 0,-4 14 0,4-14-1,-3 13 0,3-13-1,-3 17-1,7-4-4,-4-13-7,0 0-27,15 11 0,0-8 0,1-4 0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28:37.281"/>
    </inkml:context>
    <inkml:brush xml:id="br0">
      <inkml:brushProperty name="width" value="0.26667" units="cm"/>
      <inkml:brushProperty name="height" value="0.53333" units="cm"/>
      <inkml:brushProperty name="color" value="#D8D8D8"/>
      <inkml:brushProperty name="tip" value="rectangle"/>
      <inkml:brushProperty name="rasterOp" value="maskPen"/>
      <inkml:brushProperty name="fitToCurve" value="1"/>
    </inkml:brush>
  </inkml:definitions>
  <inkml:trace contextRef="#ctx0" brushRef="#br0">2680 1071 6,'-9'12'8,"-2"-4"-1,11-8-1,-18 14 0,18-14-1,-19 11 0,19-11-1,-18 9-1,8-4 0,-2 0-1,-1 1 0,-1 1-1,-1 1 0,-1 1-1,-3 4 1,2-1-1,-4 1 0,1 2 1,-3-1 0,2 0 0,-2 2-1,0-2 1,1-3 0,-2 1 1,1-2-1,-2 2 0,2-4 0,-2 2 0,2-2 0,0 3 0,-1-1 0,-1 2 0,0-2 1,3 2-1,-2 1 1,3 2-1,-3 0 1,4 0 1,-2 2-2,3-2 1,-1 2 0,3-2-1,-1 1 0,3-3 1,-1-2-1,1 1 0,-1-3-1,1 1 1,-2-1 0,1 1-1,-3-3 1,1 4-1,0 2-1,-4-1 0,1 0 0,0-2 1,2 1-1,-1-2 0,5-2 0,-1-1 0,5-2 1,1-2-1,10-2 1,0 0 0,-11 4 0,11-4 0,0 0 0,0 0 1,0 0 0,0 0 0,0 0 1,0 0-2,0 0 2,11-11-2,-11 11 1,20-14-1,-7 2 0,6-2 0,2-4 0,6-1 0,2-5-1,4-1 1,-1 0 0,3 0 0,-1 2 0,-1 2 0,0-1 0,-1 4 0,0 0 0,-2 0-1,4-2 1,0-1-1,1 0 0,1-2 0,1 2 1,-1-2-1,-1 0 1,-1 0 0,-2 2 0,-4 3 0,-1 2 0,-2 2 0,-3 2-1,-1 2 1,1 4-1,-1 0 0,1 1 0,1-1 1,1 1-1,0-1 1,1 0 0,0-1 0,-1 0-1,-1-1 1,0 0-1,-3-2-1,3 1-1,-3-2 0,4 0 1,-4-2-1,2 0 1,-4 1 0,0 0 1,-3 3 0,-3 1 1,-1 1 0,-11 7-1,10-1 1,-10 1 0,-4 13 0,-1-1 1,-6 5 0,-6 4 0,-3 4 2,-7 4 0,-2 3 0,-5 0-1,3 3 2,-4-4-2,4 3-1,1-5 1,5 1-1,4-4 0,1-2 0,6-1 0,-2-1 0,5-3 0,1-2 0,1-3-2,1-4 1,8-10-1,-8 13 1,8-13-2,0 0 1,0 0-1,4-13 0,-4 13 0,19-20 1,-8 8-1,4-1 1,0 0 0,3 0 1,-2-1 0,4 1 0,-3 2 0,2-2 0,0 2 0,0-5-1,4 0 0,-2-4 1,5 2-1,-5 0 0,4-1 0,-7 3 0,0 2 0,-6 3 0,-12 11 0,11-8 1,-11 8-1,-9 10 1,-3 2 1,-4 4-1,-7 3 1,-2 1 1,-7 4 1,3 2 0,-8-2 1,2 2-2,-3-4 1,3 2 0,0-4-1,2 2 0,1-3-1,1-2 1,1 0-1,2-2 0,2 1 0,2-3-1,2 0 0,1-3 1,3 0-1,4-3 0,3-2 0,11-5-1,0 0 1,0 0 0,-3-15 0,3 15-1,19-21 1,-5 10-2,1-4 1,3 3-1,1-1 0,-1 1 0,3 1-1,2 0 1,3-1 0,-2 1-1,2-1 2,-1 1 0,0 0 0,0 1 1,-3 1 0,-1 2 1,-6 2 0,-2 0 0,-13 5 2,16-3-2,-16 3 2,0 0-1,-9 13 1,-5-3-1,-6 2 1,-4 3-1,-6 0 1,-3 2-1,-2-1-1,-2-2 0,0 0-1,2-3 1,2 0 0,0-1-1,2 1 1,-1 0 0,1 0 1,-1 4-1,-2-1 1,1 5 0,-1-3 0,2 4 0,-2-6-1,4 1 0,-2 0 0,2-4 0,0-1-1,3-3 0,-1-1 0,4-3 0,1 1 0,1-1 0,3-1 0,5 0-1,2-1 1,12-1 0,-16 1 0,16-1 0,0 0 0,-11 1-1,11-1 0,0 0 0,6-11 0,-6 11 0,17-21-1,-4 4 0,7-1-1,3-7 0,7-1 1,0-2-1,3 2 1,-2 0 0,0 4 0,-5 2 1,-4 4 1,-4 5 1,-6 3-1,-12 8 1,10-3 1,-10 3 0,-13 12 0,-2 0 1,-8 3-1,-4 4 2,-11 1-1,-5 3 0,-6-2-2,-4 2 1,-4-4 0,-8 1-2,-1-6 1,2-2-1,2 0 1,2-2-1,3 0 0,0-1 0,6-1 0,9-2 1,5 2-1,6-1 0,5-3 0,4 0-1,5 0 1,8-5 0,9 1 0,0 0-1,5-14 1,6 5-1,8 0 0,3-4 0,7-2-1,1-4 0,7 2 1,0-4 0,4 0-1,-2-2 1,1 1 0,-5 1 0,-2 3 0,-7 4 1,-3 1-1,-7 6 0,-6 2 0,-10 5 1,0 0 0,-22 16 2,-5 0-1,-6 4 1,-10 3 0,-4 4 1,-12 3-1,1 0 0,-3 0-1,2-1 0,2-6-1,6-2 0,3-5 0,5-3-1,10-7 0,2-4 0,12-6 0,6-7-1,10-4 0,6-10-3,14 1-1,3-9-2,9 4 0,2-4-2,6 9 1,-3-1 2,2 8 3,-6 4 3,-2 4 2,-6 6 3,-6-1 0,-4 2 0,-12 2 0,10-5 1,-10 5-2,-15-6-1,-4 6 0,-6 5 0,-11 5 0,-4 6 1,-9 4-1,-3 5 0,-3 3-1,2 2 1,0-3-1,8 0 0,4-8 0,10-2-1,4-8 0,6-8 0,8-9 0,7-9-2,6-8 0,4-7-3,8-3-1,1-5-1,8 2 0,0 0 2,3 7 0,-4 6 2,2 5 2,-3 6 2,-4 4 2,-3 4 1,-12 6 1,12-1 0,-12 1 1,-11 10 0,-6 1-1,-3 6 0,-10 3 0,-1 5 0,-10 0 0,4 5-2,-6-2-1,4-2 0,4-4-1,4-4-1,6-6-1,3-6 0,7-6 0,3-9-1,10-3-1,0-7 0,4-1 0,0-3 0,5 0 1,0 0 0,4 0 0,-3 4 1,5-1 0,-2 3 1,1 1 0,-2 4 0,-3 1 2,-7 11 1,0 0 0,0 0 1,-18 19 1,-1 7 0,-12 4 0,1 6 0,-9 0-2,-1 3 0,0-6-2,4-4 1,5-7-3,3-9 1,11-11-1,3-12-1,18-9 0,6-15-5,17-4-4,3-17-3,11 1 0,-2-9-2,7 8 1,-9 2 1,0 11 2,-10 5 5,-8 13 9,-8 10 5,-11 14 1,0 0 1,0 0 1,0 0 1,-5 15 1,-3 2-4,-9-1-2,-1 7-2,-7-2 0,-2 6-1,-5-3 0,-1 3-1,-1-5 0,2-1 1,6-5-3,3-4 1,5-5-1,5-7 1,13 0-2,-9-20 0,10 1-1,6-8 0,2-4 0,2-3 0,2-3 0,0 1 0,-1 4-1,-2 1 2,-1 8-1,-5 4 1,-4 8 1,0 11 0,-12-5 0,1 9 1,-2 4 0,-2 2 0,-1 0 1,2 1-1,2-3 0,1 0-2,11-8 1,-12 4-1,12-4 0,-1-14-1,7 2 0,2-7 0,3-4 0,4-6 1,7-4 0,5-8 0,4-6 0,2 0 1,-1-2 0,-1 5-1,-5 1 1,-4 8 0,-6 7 1,-10 14 0,-6 14 1,-13 1 0,-3 11 1,-3 8 0,-6 2 1,1 5-1,-5-2-1,4-2 0,2-3-1,4-6-1,6-5 0,3-9 0,10 0 0,2-24 0,10 0-1,3-6 0,8-8 1,1-1-1,5-7 0,1 2 1,-1 2-2,-1 1 2,-2 4-2,0 0 1,-3 6 0,-2-1 0,0 4 0,-3 1 0,1 2 1,-1 4 0,-4 3 2,-1 4 0,-4 3-1,-9 11 0,0 0 1,0 0-1,-13 25 0,-7-1 1,-5 7-1,-6 5 0,-3 3 1,-4-1-1,4 0 1,1-4-1,9-11 1,3-3 0,11-14-1,10-6 0,8-15 0,10-7-2,11-9-1,9-10 0,5-5-2,5-7 0,2 6-1,-5-1 0,1 9 1,-7 1 0,-4 10 3,-7 5-1,-2 5 1,-5 2 0,1 0 0,-3-1 0,-1 0 1,-1 0-1,-3 1 0,-4 2 1,-5 5 0,-5 9 0,-11 4 2,-7 11-1,-8 11 1,-4 6 0,-7 6 2,3 3-1,-4 2 0,6-2 0,2-7-1,9-5 0,4-11-2,8-9-2,9-9-2,5-13-5,12-8-5,8-7-7,8-8 1,11 0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28:37.796"/>
    </inkml:context>
    <inkml:brush xml:id="br0">
      <inkml:brushProperty name="width" value="0.26667" units="cm"/>
      <inkml:brushProperty name="height" value="0.53333" units="cm"/>
      <inkml:brushProperty name="color" value="#D8D8D8"/>
      <inkml:brushProperty name="tip" value="rectangle"/>
      <inkml:brushProperty name="rasterOp" value="maskPen"/>
      <inkml:brushProperty name="fitToCurve" value="1"/>
    </inkml:brush>
  </inkml:definitions>
  <inkml:trace contextRef="#ctx0" brushRef="#br0">555 2 6,'30'-2'11,"-12"1"-1,-6 8 0,-11 5 1,-9 13-1,-9 7 1,-15 11-3,-8 12 1,-14 8 0,-4 8 0,-8 4-2,1 6-3,-1-7 0,8-1 0,4-12 0,13-7-2,9-14 1,12-12-2,14-17-1,6-11 0,24-16-4,0-16-5,21-7-4,5-14 1,14-1-4,1-7 3,2 4-1,-3 3 0,-1 5 0,-2 8 6,-13 7 4,-4 8 1,-10 9 3,-5 3 3,-6 7 1,-5 1 1,-18 6 2,10 10-1,-16 6-1,-12 5 1,-10 8 0,-11 10-1,-6 8 1,-11 7 0,-2 5 1,-3 4 0,-1-4 1,9 1-1,5-11-2,12-3-1,4-13 0,17-10-4,7-11-2,8-12-4,17-8-3,0-9-4,12-9-4,5-4-1,12-7-1,4 1-1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28:38.062"/>
    </inkml:context>
    <inkml:brush xml:id="br0">
      <inkml:brushProperty name="width" value="0.26667" units="cm"/>
      <inkml:brushProperty name="height" value="0.53333" units="cm"/>
      <inkml:brushProperty name="color" value="#D8D8D8"/>
      <inkml:brushProperty name="tip" value="rectangle"/>
      <inkml:brushProperty name="rasterOp" value="maskPen"/>
      <inkml:brushProperty name="fitToCurve" value="1"/>
    </inkml:brush>
  </inkml:definitions>
  <inkml:trace contextRef="#ctx0" brushRef="#br0">726 0 38,'-44'56'17,"-11"12"0,-16 10 0,-5 11-4,-9 2-3,4 1-4,-1-6-1,14-4-1,5-14-1,17-13-1,9-14-1,16-16-2,21-25-2,0 0-3,17-14-5,8-18-8,16-13-6,10-8-1,6-13-1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28:38.625"/>
    </inkml:context>
    <inkml:brush xml:id="br0">
      <inkml:brushProperty name="width" value="0.26667" units="cm"/>
      <inkml:brushProperty name="height" value="0.53333" units="cm"/>
      <inkml:brushProperty name="color" value="#D8D8D8"/>
      <inkml:brushProperty name="tip" value="rectangle"/>
      <inkml:brushProperty name="rasterOp" value="maskPen"/>
      <inkml:brushProperty name="fitToCurve" value="1"/>
    </inkml:brush>
  </inkml:definitions>
  <inkml:trace contextRef="#ctx0" brushRef="#br0">582 36 24,'-45'44'15,"-6"17"-1,-11 4-1,-5 8-1,-2 2-2,-1-2-4,10-4 0,5-8-1,13-8-1,8-17-1,13-7-1,13-14-3,8-15-3,22-5-1,3-16-4,12-5-1,6-11-4,12-2 2,6-9-1,7-2 4,1-1 1,2-2 4,2 3 4,-4-2 1,-2 5 3,-3-1 1,-7 6 1,-10 6 0,-5 4 0,-9 8-2,-7 5 1,-8 9-2,-18 10 1,5 11 3,-17 17-1,-18 10 4,-7 19-1,-20 12 0,-8 15 0,-15 2 0,1 7-3,-2-6-1,6-3-2,8-14-1,11-11 0,16-19-1,16-15-2,24-25 0,0 0-4,45-31-4,2-18-6,21-14-9,13-14-2,9-8 4,4-7 6,-3 6 2,-6 5 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28:45.140"/>
    </inkml:context>
    <inkml:brush xml:id="br0">
      <inkml:brushProperty name="width" value="0.26667" units="cm"/>
      <inkml:brushProperty name="height" value="0.53333" units="cm"/>
      <inkml:brushProperty name="color" value="#D8D8D8"/>
      <inkml:brushProperty name="tip" value="rectangle"/>
      <inkml:brushProperty name="rasterOp" value="maskPen"/>
      <inkml:brushProperty name="fitToCurve" value="1"/>
    </inkml:brush>
  </inkml:definitions>
  <inkml:trace contextRef="#ctx0" brushRef="#br0">1476 2393 1,'53'-47'9,"-13"4"2,-3 15-4,-11 3-1,0 8-1,-7 5 1,-4 9 1,-15 3 1,-2 25 2,-14 11-1,-20 10 3,-7 18-3,-17 10-1,-6 11-2,-13-1 0,2 2-3,4-7 0,7-10 2,10-18 0,15-9 0,15-22-2,26-20 0,0 0-2,37-38-1,11-8-2,11-16-3,11-3-1,3-12 0,3 5 1,-7-1 1,0 9 1,-8 6 3,-7 10 0,-5 9 3,-5 5-1,-3 5 2,-3 0-1,-2 4 1,-7 0-1,-1 6 0,-8 1-1,-6 5 0,-9 3 0,-5 10-1,-13-1 0,-7 10 0,-8 6 0,-9 9 0,-10 3 1,-1 11-2,-6-1 2,5 5-2,0-5 1,9 0-1,6-9 1,14-6-3,12-10 1,8-12 0,27-15 0,10-11 1,16-11-2,11-13 0,13-8 0,5-9 0,7 2 1,-6-2 0,-2 6 0,-11 5-1,-10 10 1,-13 8-1,-8 11 0,-14 9 0,-10 10 1,-15 8 0,-7 18 1,-13 7 1,-10 12 0,-9 9 1,-12 8 0,-2 8 1,-5-1-1,0 3-1,5-6 1,7-7-2,6-10 1,14-11-2,13-12 0,13-18-3,16-5-2,11-21 0,18-7-4,4-18 0,12 0-2,-2-9 3,2 8-1,-8-1 3,-3 12 2,-10 6 2,-10 12 3,-9 8 1,-5 13 1,-16 2 0,12 16 2,-13 4 2,-11 6 1,-1 13 2,-15 2 0,-1 14-1,-11-1 1,1 10-3,-8-5 0,5 3-3,0-12 0,9-6-3,5-10 0,12-14-2,16-20-2,0 0-2,27-26-3,6-11-2,17-8-2,1-10 0,11 2 0,-4-2 3,0 5 1,-7 6 3,-7 8 2,-11 8 3,-8 9 1,-8 7 1,-5 6 1,-12 6 2,0 0 2,1 23 2,-14-1 1,-6 10 1,-11 6 1,2 10-2,-13 0 0,3 8-2,-2-6-1,9 0-2,-1-9 0,13-6-3,8-12-1,11-10-1,12-13-1,8-14-1,12-5-3,2-11-2,9-1 0,-3-7 1,2 6-1,-8 2 4,-3 6 0,-9 5 3,-6 6 0,-6 7 3,-10 6-1,5 10 1,-14 4 1,-3 8 2,-8 5 0,-3 8 1,-11 5 0,1 9 0,-10 0 1,4 4-2,-2-4 0,10 1-1,0-9-1,13-7-3,8-10-1,9-14-1,13-11 0,5-13-1,12-9-1,-2-11-2,8 0-1,-5-4 0,3 3 1,-10 1 0,-1 10-1,-9 3 3,-2 7 0,-11 14 2,12-12 1,-12 12 1,0 0 0,0 0 0,0 0 0,2 12 0,-2-12 0,-4 18 0,0-3 1,-2 1 1,-2 5 1,-3 5 0,-3 3 1,0 2 1,-4 2-2,2 0 0,0-4 0,4 0 0,-2-6-1,6-2 0,0-5-2,3 0 1,-2-3-1,2 0 1,-2 0-1,0 1 0,0-2 0,0 0 1,0-2 0,7-10-1,-4 12-1,4-12 1,0 0-1,0 0 1,13 0 1,-13 0 0,10-3 0,-10 3 0,0 0 0,0 0 1,0 0-1,0 0-1,0 0-2,0 0-1,0 0 0,12 0 1,-12 0-1,17-18 1,-6 8 0,0-2 1,3 1 1,-3-1 0,1 2 0,-2 1 1,-10 9-1,16-18 1,-16 18-1,14-21 0,-10 8 0,4-2 0,-1-4 1,2-1 0,-1-4 0,2 2 0,0-1 1,-1 2-1,0-1 1,0 3-1,-3 2 0,-1 3-1,0 1 1,-1 1-1,0-3 1,-1 2-1,1-2-1,-1-1 1,1-1 0,2-1 0,-2 0 0,1 0 0,-2-1 0,4 2 0,-3 1 0,1 0 1,0 2-1,0 0 0,0-1 0,0 1 1,1 0-1,-3-2 1,-1 1-1,2-2 1,-2 2-2,-1-2 2,0 2-1,0 0 0,1-1 0,1 0 0,0 0 0,0-1 0,2-1 0,-1 1 0,0 0 0,0-1 0,-2-1 0,-1 2 0,-1 1 0,1 1 1,-1-1-1,0 0 0,0 1 1,1-1-1,1 2 0,1-1 0,-2 0 0,1 2 0,0 0 0,-2 2 0,0-2 0,-1 2 0,-1 0 0,0 0 0,-2 0 1,1-1-1,0-1 0,0 0 0,2-2 0,0-2 0,0-1-1,1-1 1,-1 3 0,1-3-1,0 4 0,-1-2 1,0 1-1,-1 1 2,2 0-1,-1-1 0,1 0 1,0-3 0,1 0-1,-1-2 1,2 0-2,-1 1 1,1 0 0,-1 0-1,1 2 0,0 1 0,0 1 1,-1 1-1,1 1 1,0-1 0,-1 0 0,2-3-1,-2 1 1,0 0-1,-1-2 1,0 4-1,-2-1 1,1 3 0,-2 2 0,3 11 0,-3-18 0,3 18 1,2-17-1,2 6 0,0-2 1,0 0-1,1-3 0,1-1-1,-1 1 1,-2-1 0,-1 3-1,0-1 1,-2 4 0,2 0 0,-2 11 1,2-16 0,-2 16 0,4-18 0,1 5 0,-2 0 1,2-2-1,1 0 0,1 0-1,-2 0 0,1 0 0,-3 2 0,0 2 1,-3 11-1,7-17 0,-7 17 0,3-14 1,-3 14-1,8-14 1,-8 14 0,10-16-1,-6 6 0,2 0 0,-1-3 0,1 0 0,-2-1 1,-2 2-1,1 2 0,-3 10 0,3-15-1,-3 15 1,2-11 0,-2 11 0,0 0-1,0 0 1,0 0 1,0 0-1,-11 7 0,2 3 0,-2 4 1,-4 3-1,-2 10 1,-6 3 0,-5 5 0,-5 8 0,-4 8-1,-6 5 1,-4 4 0,-4 5-1,-2 4 1,-3 1 0,1 3-1,-1-6 0,2-2 1,3-4-2,1-1 1,3-10 0,-1-1-1,4-6 0,2-3 0,-1-2 0,4-6 0,5-2 0,2-9-2,9 0 0,2-10 0,9-5 0,12-6 0,-4-17 0,16-5 1,9-10-1,10-11-2,10-10 1,6-13-2,10-6 2,5-7 1,1-1 1,-4 0 0,-1 5 2,-5 4 1,-7 10-1,-5 8 0,-7 8 0,-3 8-3,-1 6 1,-3 2 0,0 5 2,-4 4 1,-3 4 1,-5 4 1,-2 3 0,-13 9 1,0 0 0,0 0-2,-11 3 0,-6 8 0,-10 6 0,-3 7 2,-10 4 0,-2 10-1,-7 5 1,1 9 0,-6 9 0,3 8-1,-3 2-1,5 0 0,5 2-1,5-1 0,8-9-1,8-6 0,9-13-1,10-11-1,13-10-2,7-13-2,13-7-2,5-11 0,10-3-1,3-9-1,5 0 3,-1-5 3,2 1 1,-4 1 3,-1 0 0,-3 0 0,-1-1-2,-3-2-3,-2 1-1,-3 1-1,-5 2 4,-3 3-1,-7 8 1,-5 4 3,-16 7 4,8 19 3,-16 6 0,-10 10 2,-5 8-4,-6 9 0,-5 4-1,-2 2-1,1-2-1,3-2-1,5-6 2,6-6-1,7-10-1,6-12 0,6-5-1,2-15 1,0 0-1,0 0 0,10-22-1,-10 3-1,0-6 1,0-4 0,-1-7-1,3-7 0,4-7 2,3-6-2,5-6 0,5-9-1,6 1 1,-1-2 0,0 6 1,-2 9 0,-4 9-2,-5 11 1,-5 9 2,-5 13 1,-3 15 0,-11-7-1,-1 12 2,-4 4 0,-7 5 1,-5 5 0,-8 9 1,-7 10 0,-13 7 0,-4 11 0,-12 7-1,-3 8 0,-6-1-1,-2 2-1,1-6 0,5-7 0,9-9-1,9-11-1,14-13 0,12-15 1,13-12-1,16-13 1,14-15-1,9-12-3,17-12-1,8-13-5,11-14-3,11-8 0,6-10 0,5-2 1,-5 0 3,-1 6 2,-11 9 3,-8 14 3,-13 13 4,-10 15 1,-10 16 3,-14 12 2,-5 15 1,-16 16 2,-11 12 1,-10 19 1,-16 13 2,-12 22 0,-20 12-5,-8 17-3,-10 6-3,-5 11-2,-2-3-1,5-1 0,5-12-2,12-10 1,16-17 0,13-17 0,14-18 0,14-16-1,17-21 0,14-13-2,8-24 0,9-9 0,9-7-2,1-11 0,7-2 0,0-8 0,9-1 1,-1-5-3,7-2 1,0-7-6,14-4-5,5-4-2,3-3 2,3 3 3,-6 8 4,-8 11 5,-8 14-1,-14 18 10,-16 18 9,-22 15 3,-11 35 1,-23 11-1,-19 14-4,-8 15-2,-21 6 0,-5 12-3,-13 0-4,-4 4 0,-2-9-3,8-5 1,6-8-1,10-10 0,11-14-1,13-9 1,13-13-2,14-17 0,14-14-1,14-18-2,18-13-2,7-19-5,25-8-2,6-21-4,17-8 0,7-14-1,14-5 2,1-1 3,2 3 5,-5 4 4,-9 8 6,-11 10 2,-7 15 0,-14 11 2,-9 18 1,-15 7-3,-9 13 0,-11 9 2,-4 11 0,-25 21 1,-13 8 2,-10 18 0,-16 13 1,-11 17 0,-18 12-2,-5 11 0,-13 1-3,6 6 1,1-10-2,9-2 0,8-18-2,16-13 0,13-17-1,20-19 1,19-22-2,19-23-1,21-20-2,15-25-2,25-16-7,9-21-7,13-13-3,9-6 1,2 2 4,-6 4 2,-6 14 4,-8 11 1,-13 13 8,-9 11 7,-7 18 4,-11 2 0,-3 12-3,-11 2-2,-1 11 2,-13 8 3,-6 10 2,-23 26 0,-15 12 1,-11 21-2,-21 11 1,-9 19 1,-20 8-3,0 12-2,-6-6-3,6-3-1,4-12 0,14-8 0,11-20-1,19-10-1,14-23 0,15-17-2,22-10 0,3-35-1,24-7-3,11-24-2,21-7-3,3-21-2,19 0 0,-6-6 3,0 13 1,-10 4 1,-8 16 3,-14 16 3,-18 14 6,-9 22 5,-16 15 0,-22 15-2,-9 13-1,-10 17 1,-16 8 1,-4 16 0,-16 6-3,0 10-1,-6-1-2,6 2 0,1-9 0,13-4-1,9-16-1,11-8-1,12-16 0,9-18 0,22-15-1,-4-20 1,21-16-4,9-25-1,19-7-3,0-22 0,16-4-1,-5-4 1,3 11 0,-12 3 1,-3 19 2,-14 15 3,-16 19 4,-14 31 3,-11 0 0,-11 27-1,-13 8 2,-3 13-1,-8 6 1,1 11-1,-6 1 0,3 5-1,-2-3-1,8 0 2,1-5-2,5-3 0,0-9-2,8-5 1,1-8-2,5-7 0,4-8 0,0-4-2,1-6 0,3-3 1,1 0-1,-2-4 0,2 4 0,-2 0 1,0 5 0,1-1 0,1 4 1,0 0-1,-1 3 1,2-1 0,1 1 0,0-2 0,2 1-1,0-4 1,2 0-1,-1-3 1,3-2-1,-1-1 1,6-10 0,-9 16 0,9-16 0,-8 10 0,8-10 1,-13 8-1,13-8 1,-13 4 0,13-4-1,-11 3 1,11-3-1,0 0 1,-5-18-1,9 4 0,4-6 1,4-4-2,3-5 1,3-3-1,2 0 0,0-1-1,2 1 1,-1-1-1,3 3 1,-1-1 0,6 0 0,0-3 1,7-2 0,0-4 1,4 0-1,0-2 0,-1-1 0,2 0 0,-4 3 0,-1-1-1,1 2 1,-3 2 0,2-2-1,-2 0 1,3 0 0,0 0-1,0 0 1,1 0 0,-3 3 0,0 0 1,1 4-1,-1 4 2,-3 0-2,1 4 2,-1 0-1,1-3 0,0-1 0,2-3-1,-4-1 0,2-2 0,-3 0 0,-1-1 0,-2 1 0,-1 4 0,-3 3 1,-3 4-1,-2 0 2,2 4-1,-1-2 0,2 1 0,-4-1 0,5-2-1,-3 0 1,2-3-1,-2 1 1,-4 1 0,1 1-2,-3 2 2,-3 4-1,-1 3 1,0 1-1,-3 2 0,5 1-2,-1-5-1,7 4-1,-4-10-4,8 7-4,-7-7-10,1 0-9,5 10 1,-10-4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29:01.937"/>
    </inkml:context>
    <inkml:brush xml:id="br0">
      <inkml:brushProperty name="width" value="0.26667" units="cm"/>
      <inkml:brushProperty name="height" value="0.53333" units="cm"/>
      <inkml:brushProperty name="color" value="#D8D8D8"/>
      <inkml:brushProperty name="tip" value="rectangle"/>
      <inkml:brushProperty name="rasterOp" value="maskPen"/>
      <inkml:brushProperty name="fitToCurve" value="1"/>
    </inkml:brush>
  </inkml:definitions>
  <inkml:trace contextRef="#ctx0" brushRef="#br0">1329 3597 18,'-29'26'12,"-11"-4"-2,-3 5-1,-6-1-2,-2 3-3,-3 0-1,0-1-1,3-2-1,2-2-1,2-5 0,10-5 0,5-3-2,8-6-1,6-5 0,7-6-1,11 6 1,-10-18 0,13 4 0,5 0 2,3-1 2,6-3 2,1 0 2,8-2-1,3-2 2,8-2 1,5-1 0,-3-3 2,1 3-3,-6 0-1,-2 4-1,-8 3 1,-6 7 0,-18 11-1,0 0 0,-32 5 0,1 12 1,-13 3-1,-10 6 1,-13 4-4,-11 0 0,-2 0-2,5-6-1,7-2-2,5-11 0,14-5 0,13-10 1,20-9 1,20-9 2,21-7-1,14-7 1,18-9 1,14-7-1,13-6 1,2-1-1,-5 0-1,-4 4 1,-9 6-1,-12 2 1,-14 11-1,-15 7 1,-12 12-1,-8 6 3,-7 11 0,0 0 0,-24 6 1,2 10 1,-11 4 1,-3 5-2,-12 1 1,0 6-2,-4-5 1,2-1-3,5-3 2,5-5-4,10-7 1,8-9 0,22-2-1,-6-18 1,23-4-1,9-9 1,15-7-1,6-8 2,7-6-1,1-1 1,-5 2-1,-5 5 0,-10 8 2,-10 6-1,-16 11 1,-9 21 1,-26-6 1,-1 20 0,-13 6 1,-6 10 0,-12 2-1,0 7 1,-6-3-2,2 4 0,4-5 0,5-2-1,8-5 1,9-7-3,11-7 1,8-6 0,17-8 0,0 0-1,0 0 0,8-11 0,3 3 0,-11 8 1,17-12-1,-17 12 0,0 0 0,0 0 1,0 0 0,0 0 0,-20 15 0,6-4-1,-6 5 2,-2 3-2,-4 5 2,-1 2-1,-4 5 0,0 4 0,-1 2 0,-1 3 1,0 0 0,0 0 0,0-2-1,3-2 0,4-8 0,0-6 1,5-4-2,4-7 1,3-2-1,2-6 1,12-3-1,-14 2 0,14-2 1,0 0-1,-10-1 1,10 1 0,0 0 0,0 0 0,0 0 0,0 0 1,0 0-1,0 0 1,-2-13 0,2 13 0,3-11-1,-3 11 1,10-20 0,-3 5-1,-1 0 0,2-2 0,1 1 0,0 1-1,-3-1 1,2 3 0,-4 1 0,2 2 0,-2-1 1,2 1-1,0-2 1,1 0-1,1-3 1,1-1-1,0 0 0,0-1 0,1 0 0,-1 3-1,-1 1 1,-2 2 0,1 0 1,0 0-1,-1 0 0,3-2 1,-1-3 0,2 0 1,1-4-2,0-1 1,3-1-1,-3 0 1,2-1-1,-4 3 0,1 1 0,-3 1 0,-2 3 0,0 2 1,-3 1-1,3-2 0,-1 2 1,2-1 0,0-2-1,4-2 1,-4-1-1,4-1 0,-2-2 1,-1 0-1,-2-1 1,1 1-1,-2 1 1,-2 1-1,0 0 1,2 3-1,-2-2 1,1 2-1,2-2 0,0 1 0,2-2 1,-1-3-1,3-1 0,-1 0 0,0 0 0,0 0 1,0 1-1,-1 1 1,-1 0-1,2 5 1,-2-3-1,1 3 1,0 1-1,0 0-1,0-1 1,1 1 0,1-1 0,-2-1 0,3 0 0,-2-2 0,1 1 0,-1 0 0,-1 0 0,-1 2 0,1 0 0,-2 2 1,1 0-1,-2 0 0,0 1 0,2-1 0,-1 2 0,1-3 0,-2 0 0,3 1-1,-3-1 1,3 0 0,-2 1 0,2-1-1,-3 1 1,3 1 0,-1-1 0,-3 2 0,2 0 0,0 2 0,-1-1 0,-4 11 0,9-19 0,-9 19 0,10-17 0,-3 7 0,-7 10 1,12-19-1,-7 9 0,2 0 1,-7 10-1,10-18 1,-10 18-1,7-17 1,-7 17-1,8-17 0,-3 8 0,-2-1 0,0-1-1,2 1 2,1-2-1,-2 1 0,1-2-1,-2 2 1,-3 11-1,9-19 1,-9 19 0,7-18-1,-7 18 1,5-17-1,-5 17 1,5-17 0,-5 17 0,3-19 0,-1 8 0,2-1 0,-2 0-1,0 0 1,0-1 0,1 1 0,0 1 0,-1 0 0,-2 11 0,3-15 0,-3 15 0,2-12 1,-2 12-2,4-13 1,-4 13 0,4-18 0,-1 6 0,1-5 0,-1 2 0,1-3-1,0 2 1,-1-2 0,0 0 0,0 5-1,-1 0 1,0 2 0,-1 0 0,-1 11 0,3-18 0,-3 18 0,5-19 0,-3 10 0,0-4 1,2 2-2,-2 0 1,1-1 0,1 1 0,-1 0 0,0 0 0,0 1 0,2 0 0,-2 0 0,2 0 0,0-1 1,0 2-1,2-3 0,1 0-1,-3 1 2,2 0-2,-2-1 0,2 1 1,-3 1-1,2-1 0,-2 1 0,1 0 0,-1-2 1,3 1-1,-1-3 1,0 2 0,2-3-1,-2 1 1,2 1-1,-1 1 2,0-1-2,-1 3 1,-1 0 0,-5 10 0,9-19-1,-9 19 1,8-18-1,-4 7 0,2 0-1,-2 0 2,2-1-1,0 1 0,-1-1 0,1 1 1,0-1 0,0 2 0,-1-2-1,1 1 1,1-1 0,0-2 0,-1 2 0,2-1 0,-1 0 0,0-3 0,0 3 0,1 0 0,-3 1-1,1 1 1,-3 1 0,-3 10 0,8-17 0,-8 17 1,5-15-2,-5 15 1,8-16 0,-8 16 1,9-16-2,-3 6 1,-6 10 0,11-18 0,-5 6-1,-6 12 2,11-17-1,-11 17 0,11-18 0,-11 18 0,9-18 1,-5 6-1,3 2 0,-4-2-1,3 1 1,-3-2-1,1 3 0,-1-1 1,-3 11-1,5-16 1,-5 16 0,0 0 0,4-11 1,-4 11-1,0 0 0,0 0 0,10-12 0,-10 12 1,11-10-1,-11 10 0,13-12-1,-13 12 2,9-9-1,-9 9 0,0 0 0,10-9 1,-10 9-1,0 0 0,0 0 1,0 0-1,14-12 0,-14 12 0,13-8 1,-13 8-1,18-10 1,-18 10 0,17-9 0,-17 9-1,17-7 2,-17 7-1,15-6 0,-15 6 0,16-3-1,-16 3 1,17-3-1,-17 3 1,19-3 0,-9 2-1,1 0 0,-1-2 0,1 3 0,-1-1 0,1 1 1,-1-1-1,1 1 1,0-1 0,0 1 0,0 0-1,-1 0 1,1-1-1,1 1 0,-1-1 1,1 0-1,-1-1 0,2-1 0,-1 1 0,3-1 1,-2 1-1,0 0 0,0-2 0,1 3 0,-1-1 1,-1 0-1,1-1 0,-1 1 0,2-1 0,-1-1 0,1 0 0,-2 1 1,0 0-1,3 0 1,-3 1-1,0 1 1,0 0-1,0 0 1,-1 1-1,2-2 1,1-2-1,-2 1 0,1 0 0,1-3 0,1 2 0,-2 1 0,0-1 0,-2 3 0,0 1 1,1 0-1,-2 1 0,-10-1 0,18 4 0,-6-6 0,0 0 0,0-1 0,0 0 0,2-1 0,-1 0 0,0 1 1,-2-2-1,-1 4 1,-10 1 0,18 0-1,-18 0 1,15 1-1,-15-1 1,16 2-1,-4 0 0,0-1 0,1-2-1,0-1 1,2 1 0,-1 0 0,-1-1 0,2 2 0,-6-1 0,1 2 0,-10-1 1,16 0-1,-16 0 0,15-1 0,-15 1 0,16-3 0,-6 0 0,-10 3 1,18-4-1,-7 2 0,0-2 0,-1 3 0,1-1 1,-1 3-1,0-1 0,-10 0 0,18 1 0,-18-1 0,19 0 0,-10-1 0,1 0 0,-10 1 0,18-4 0,-8-1 0,0 3 0,-10 2 0,19-6 0,-9 2 0,-1 0 1,4 1-1,-2 0 0,-11 3 1,17-2-1,-6 2 0,-11 0 1,16 0-1,-16 0 0,14 2 0,-14-2 0,15-1 0,-15 1 0,14-1 0,-14 1 0,11-2 0,-11 2-1,0 0 0,0 0 0,0 0 0,0 0 0,0 0 0,-10 7 0,0-4 0,-2 0 0,-1 2 1,-1-2-1,-2 1 0,0 0 0,0-2 1,3 0-1,-4-1 0,4-1 1,-3 1-1,0 0 1,-1 0-1,1 2 1,-2-1 0,-2 2 0,0 0 0,1 2-1,-2-1 1,1 0 0,2-2 0,-1 1 0,4-2 0,1-2 0,-2 0 0,4 0 0,0-2 0,0 2 0,-1 0 0,0 1 0,0 0 0,0 2 0,3 2 0,-3-2-1,3 1 1,10-4 0,-15 6 0,15-6 0,0 0 0,-10 4 0,10-4-1,0 0 1,0 0 0,10-9-1,-10 9 1,17-7 0,-6 1-1,5 1 1,-1 0 0,2 0 0,0-1 0,3 0 0,-1 1 1,-2-1-1,5-2 1,-3 1-1,1-2 1,2 2-1,0-1 0,0 1 1,2 0-1,2 0 0,-3 3 1,1-1-1,3 3 1,-2 0-1,-1 0 1,1-2 0,-1 2-1,-3 0 1,2-1-1,-3-2 1,-3 2-1,0-2 0,-1 1 0,-2 1 1,-1-1-1,-1 1 0,0 1 1,0-1-1,0 0 0,1 0 0,-2 1 1,1 0-1,1-1 0,2 1 0,-1 0 0,-1 1 0,2 1 1,0 1-1,0 1 0,-1-1 1,1 3-1,-3-1 0,3 0 1,-2 1-1,1-1 0,0-1 0,0 0 0,0 1 0,0-2 1,-1 0-1,0 2 0,2-1 0,-2 2 1,1-1-1,0 2 1,-1 1-1,1 2 1,0-2-1,0 2 0,0 1 1,0 0-1,-2-1 0,2 1 1,-1-2-1,0 2 0,-1-2 0,1 1 1,1 0 0,-2 1-1,1-1 0,0 1 1,-1 1-1,1-1 1,-1 1-1,1-1 0,-1 0 0,2-3 0,1 0 0,-1-1 1,0 0-1,1-1 0,-1 0 0,-1 0 1,2-1-1,-4 3 0,1-2 1,1-1-1,-1 1 0,1-1 0,-1-1 0,2 1 0,-2 0 0,2-2 0,-2 1 1,0 1-1,0-1 0,1 1 1,-2-1-1,1 1 0,0 0 1,1 0-1,0-1 0,1 0 0,1 0 0,0 2 1,1-2-1,-1 0 0,2-1 1,-1 2-1,0 0 0,-1-1 0,1-1 0,0 1 1,-1 0-1,-1 1 0,1-1 0,1-1 0,-1-1 1,1 1-1,-2-1 0,1 0 1,1-2-1,-1 2 0,1-1 1,-1 1-1,-1 1 0,1-1 0,-1 1 1,0 1-1,1 0 0,-1-1 0,0 0 0,1 1-1,-1-1 2,0-1-1,4 0-1,0 0 1,-1 0 0,1 1 1,-1 1-1,0-1 0,1 1 0,-2 2 0,-2-1 0,0-1 0,0 0 0,1-1 0,0 2 0,-1-2 0,2-1 0,-1 0 1,1 0-1,-1 1 0,1 0 0,-1 0 1,0 0-1,1 1 0,0 1 0,1-2 0,-2 1 0,3-1 0,0-1 0,-1 0 0,2 0-1,1-1 2,0 0-1,0 2 0,0-1 0,1 1 0,-2 1 0,1 0 1,0 2-1,-1-1 0,2 0 0,-1 1 0,1-3-1,1 1 1,-1-2 0,1-1 0,1 0 0,-1 0-1,-3-2 2,0 1-1,0 1 0,0-1 0,-1 1 0,0 0 0,0 0-1,-1-1 1,1 0 0,1 0 0,-1 0 0,1-1 0,1-2 0,0 1 0,1-2 0,-1 2 0,-1-2 0,1 0 0,0 0 0,-2 2 0,-1-1 0,1 0 0,-2 0 0,1 1-1,1 0 1,-2-3 0,2 0 0,-2-1 0,3-1 0,-1 1 0,-2 0 0,1-1 0,1 1 0,-1 2 0,0 0 0,-2 0-1,-2 2 1,3-2 0,-2-1 0,-1 1 0,0-2-1,-1-1 1,0-1 0,1 0 0,-1 2 0,-1-1 0,-1 0 0,2 2 0,-1 1 0,-1 1-1,0 1 1,1 0 0,1-1 0,1 0 0,2-1 0,-3 0-1,2-1 1,1 1 0,-1 0 0,-2-1 0,1 2 0,-1 0-1,-2 0 1,0 1 0,0 1 0,0 0 0,0-1 0,1 1-1,1 0 1,-1-2 0,4 2-1,0-3 1,0-1 0,0 0-1,0 2 1,-1-3-1,0 1 1,0 2 0,-1 1 0,-1-2 0,1 2 0,-1 0 0,0 1 0,-1-1-1,0 1 1,0 0 0,1 0 0,-1 1 0,0-1 0,-1 1 0,0 0-1,-10 2 1,20-6 0,-10 4 0,-10 2 0,18-3-1,-18 3 1,17-1 0,-7 2 0,-10-1 0,15 3 0,-15-3 0,16 6 0,-16-6 0,13 5 0,-13-5 0,12 7 0,-12-7 0,9 11-1,-9-11 1,7 12-1,-7-12 0,7 17 1,-7-17-1,10 17 0,-10-17 0,16 19 0,-9-9 1,3 2 0,0-1-1,-1 1 1,-2 0 0,0 0 0,-1 1 0,-2-4 0,1 1-1,-2 0 1,-3-10 0,5 16-1,-5-16 1,10 14 0,-10-14-1,9 20 0,-7-8 1,2 1-1,-2 2 1,0 0-1,-2 0 1,-1 1 0,2-2 0,-1-1-1,-1 0 1,2-1-1,0-2 1,0 0 0,0 1-1,2 1 1,-3-1 0,-1 4 0,1 1 0,0-1 0,-3 2 0,1-1 0,1 0-1,0-3 2,0 0-2,2-2 1,-3-1 0,1 0 0,1 0-1,-2 1 1,0 0 1,-1 1-2,1 1 2,-3 0-2,2 1 1,-1-1 0,-1 0 1,0-1-1,1 0 0,0-1 0,0 0 0,-1 0 0,2 2 0,-3 0 0,1 1 0,-1 2 0,0 0 0,-3 2 0,0 0 0,1 2 0,0-1 1,-1 0-1,1 0 1,0-3-1,2 1 1,0-2-1,2 2 1,-2-2-1,2 2 1,-1-1-1,0 2 1,-1-2-2,1 3 2,-1-1-1,0-1 0,-1 3 1,1-1-1,-1-1 1,0 0-1,1-1 1,-1-1-1,-1 1 1,0-1 0,1-1-1,-1 0 0,-2-1 1,1 2-1,0-2 1,-1 1-1,0 0 0,2-1 1,-1 1-1,1 0 0,1-1 0,0 2 1,-1-1-1,3 1 0,-1-1 1,0 1-1,-2-2 0,1 1 1,1 0-1,-2-1 0,0-1 0,0 1 1,-1-3-1,2 1 0,-1-2 1,8-10-1,-16 16 1,16-16-1,-16 17 1,7-9-1,-3 0 1,0 1 0,-1 0-1,1 1 0,-1 0 0,-3 0 1,0 0-1,0-1 1,0 0-1,0 1 0,-1 0 1,-1-1-1,-1 0 1,3 1-1,-1-3 0,1 3 1,-1-2-1,2 2 1,-1-1-1,1 1 1,0 0-1,0 1-1,1-1 1,1 1-1,-1-2 1,2 3-1,-1-4 1,-2 3-1,-1-2 1,0 0 1,-1 0-1,1 1 0,0-1 0,0 0 1,0 0-1,5 1 0,0-1 0,1 0 0,0 1 0,0-1 1,2 1-1,-2-2-1,0 2 1,-1-1 1,-1 0-1,-1 0 0,0-2 0,-2 1 0,-2 0 1,1 0-1,-3-1 0,1 1 0,-2 0 0,-2 1 0,1-1 1,0 1-1,2-1 0,-1 1 0,1 0 0,-1-3 0,3 1 1,-1-1-1,1-1 0,-1 0 0,-3-1 0,1 0 1,-2-2-1,0 3 0,-1-2 0,1 0 0,-2 1 0,0-2 0,2 0 0,0 0 1,0-1-1,3 0 0,-1 1 0,2-1 0,-1-1 1,2 2-1,-1-1 0,-2 1 0,-2 0 0,-4 2 0,1-3 0,-1 0 1,-3 1-1,0 0 0,0-1 0,1 2 0,2-2 0,2 0 0,0 2 0,2-1 0,2 0 0,0 2 0,2-2 0,-2 1 0,-2 2 0,-3 0 1,-1 1-1,-3 0 0,1 2 0,-1 0 0,1-1 0,1 0 0,3-1 0,3-1 0,2 0 0,2-3 1,2 0-1,0-1 0,-3 1 0,1 0 0,-2 2 1,-4 0-1,0 3 0,-4-1 1,-2 2-1,-1 1 0,1-1 0,-1-2 0,3-1 0,4-2 0,1-2-1,3-1 1,3-2 0,0 1 0,2-1 0,-1 0 1,-2 2-1,-2 3 0,-4 0 0,-1 3 0,-4-2 0,-1 3 1,-2-1-1,2 1 0,-2-3 0,3-1 0,2 0 0,3-2 0,2-1 0,1-1 0,-1-2 0,3 3 0,-3 0 0,-2 2 0,-3 0 0,-4 2 0,-2 3 1,-2-2-1,1 3 0,-2-2 0,2 0 0,3-1 0,5-3 0,3-1-1,4-1 1,4-1 0,-3-1 0,3-1 0,0 1 0,-3 1 0,-2 1 0,2 0 0,-5 2 1,-2 0-1,1 2 0,0-2 0,1 1 0,1-2 0,2 0-1,1-1 1,2 0 0,3-2 0,1 1 0,-1 0-1,-1 0 1,1 3 1,-3 0-1,-3 3 0,-3 0 0,-2 2 0,-3 1 0,1-2-1,0 1 1,-1-2-1,4 0 1,1-2-1,3 0 1,1 0-1,2-1 1,0 1 0,-1 2 0,-3 0 1,0 3-1,-2 1 0,-1 1 0,-1-1 0,1 1 0,1 0 0,1-1-1,4-2 1,1-1 0,0-1 1,1-1-1,1 2 0,-2 0 0,-1 1 0,-1 2 0,-1 1 0,-1 0 0,0 2 0,-1 0 0,1 1 0,0 1 0,0 2 0,2-1 0,-2 2 1,1-1-1,0 2 0,1 0 0,0-1 0,2 2 1,0-1-1,2-1 0,0 2 0,1 0 0,-1 2 1,-1 1-1,-1 2 0,-1 0 0,1 3 0,-4 0 0,-1 1 0,-1 2 0,2-1-1,-3 2 2,1 1-2,-2 1 1,-1 1 0,2 3 0,-1 0 0,0 1-1,-4 3 1,0-1 0,-1 2 0,0-1 0,0 0 0,-1-1 0,1-2-1,-2-3 1,1-3 0,4-2-1,-4-3 1,3-3-1,1-4 0,3-4 0,3-4 0,5-3 0,2-7-1,13-2 1,-10-12-1,14-2 1,2-7-1,6-6 0,3-8 1,8-3-1,3-11 0,6-2 1,3-6-1,7-2 1,2-9-1,8-2-1,0-5 2,7-3-1,2-6 0,2 0 0,-3-5-1,4 5-1,-5-3 2,1 6 0,-5 3-1,-1 7 1,-8 5 0,-2 8-1,-7 3 2,-5 8 0,-9 6 0,-3 5 0,-8 5 0,-5 7 1,-6 4 0,-3 6 0,2 14 0,-20-14 0,3 13 1,-4 3-1,-4 7 1,-9 1 0,-5 6 0,-7 5 0,-6 9 2,-10 4-1,0 7 1,-10 6-1,-2 6-1,-3 2 1,2 4-1,1-4 0,8-2 0,4-6-1,10-5 0,8-9 0,12-9 0,9-4-1,7-10 0,16-10-1,-14 0 1,20-12 0,5-10-1,12-7 1,9-12 0,13-12 1,15-10-1,11-11 0,4-8-1,4-1-1,-8 2 0,-4 6-1,-15 4-2,-7 16 1,-20 8 1,-13 17 3,-14 15 1,-16 11 1,-9 16 3,-19 10 0,-9 17 3,-20 8-1,-7 15 2,-13 3-4,0 8-1,-2 1 0,10-1-2,5-8 0,15-9 0,14-13 0,17-9-1,14-15 0,22-19 0,9-13 0,19-19 1,19-18-2,16-18-1,22-15-2,7-16-2,13-2 0,-10-8-1,4 9 1,-16-1-1,-7 13 2,-19 7 1,-18 19 2,-14 10 4,-17 13 1,-10 13 1,-17 12 0,-8 15 1,-17 10-1,-10 19 1,-13 8 1,-7 18-3,-9 2 0,6 9 0,0-1-1,8 2 1,8-9-1,14-6 0,13-14 0,16-13-1,18-26 0,0 0-2,38-24 1,5-21-1,21-15-1,12-18-1,19-14 0,2-15 0,6 0 0,-7-5 1,-5 7-1,-13 6 0,-15 14 0,-17 11 2,-16 17 0,-14 16 1,-9 13 0,-10 13 2,-13 10 1,-7 11 0,-17 12 1,-7 13-1,-16 7 1,-7 14-2,-12 6 1,1 5-2,1-1 0,7-4 0,12-12-1,14-6 1,12-15-1,21-15 1,19-20-2,16-20 0,21-15-1,14-20 0,23-15-3,5-21-1,18-5-1,-7-11-1,2 10 1,-17-2 0,-5 19 0,-22 7 1,-15 24 4,-20 17 4,-19 18 2,-11 22 1,-21 11 2,-4 24 0,-21 8 2,0 18 0,-17 2-3,4 14-1,-4-3-3,10 0 1,8-6-2,11-8 1,14-12-1,16-11-2,20-16 0,15-13-1,21-14 1,15-17-2,21-13-2,10-14-1,16-6 0,-4-9-2,3 6 3,-9-2-1,-3 9 1,-13 5 1,-10 11 1,-11 4 2,-5 9 2,-5 4 1,-5 2 1,-4 8 2,-7 4 0,-7 14-1,-14 9 1,-12 23 1,-20 10-1,-9 22 0,-19 7-3,-4 14 0,-11 1 0,1 3 0,3-8 0,9-10-1,11-13 1,16-13-2,17-17 0,19-17 0,23-17-2,14-20-1,29-15-3,14-25-3,29-11-3,7-22 1,15-1 3,-11-4 1,-2 10 3,-17 6 0,-15 15 4,-20 18 3,-28 12 3,-18 26 2,-29 10-2,-9 19 0,-27 12-1,-15 20 1,-25 12-1,-11 20 0,-25 14-1,-8 18-1,-8 10-2,3 5 1,5-8-1,16-4 0,15-15 1,19-13 1,22-21-2,24-18 0,21-23 0,20-21-1,24-19-2,18-22-1,27-14-4,11-26-2,26-4-1,-5-17 1,11 3 0,-8-3 1,0 13 2,-17 3 3,-9 15 2,-14 13 2,-14 5 1,-4 10 0,-10 3 1,-7 10 1,-14 2 0,-3 13 1,-29 8 0,-1 27 1,-37 10 0,-18 28 1,-30 15-1,-16 21-2,-22 10-1,-10 11-2,-2-4-1,9-6 0,17-13 0,19-12 0,23-19 0,27-21 0,30-22 0,31-20 0,31-18-2,20-26-4,35-12-4,16-29-8,32-8-4,-1-19 4,13 6 4,-16-7 4,-6 15 1,-18 7 6,-22 15 7,-23 21 9,-27 14 4,-12 18-1,-23 6-4,-19 12-1,-13 30 0,-23 12-2,-28 13-3,-13 19-2,-24 12-1,-12 11-1,-10 4-1,2 1-1,11-13 0,19-8 2,18-20-1,22-13 0,32-22 0,26-15-2,30-19 0,24-20-1,35-12-5,16-28-7,36-7-1,7-23 2,12 4 4,-11-10 2,-4 11 2,-19 5 2,-19 11 4,-18 20 7,-32 11 4,-12 19-2,-25 5-3,-3 18-1,-24 4-1,-2 22 0,-30 8 1,-14 20-2,-25 15-2,-14 17 0,-16 8 0,-6 7 0,2-3-1,8-8 1,16-12-1,18-12 0,21-23-1,28-20 0,28-20 0,24-18-3,25-16-2,20-25-4,35-5-8,13-26-1,28 0 0,-7-9 6,5 11 5,-15 1 2,-11 13 4,-16 14 5,-29 10 6,-20 22 5,-27 7-1,-10 16-4,-29 6-2,-5 22-1,-33 10-1,-16 19-1,-25 13-2,-15 14 0,-15 7-1,-3 1-1,2-6 0,13-7-1,17-13 1,19-13 0,27-17 0,28-16 0,23-16-1,26-14 0,24-12-2,17-20-4,30-8-2,8-21-1,16-3 3,-5-6 2,-3 4 2,-13 4 2,-19 10 1,-14 18 3,-29 8 1,-13 19 1,-23 8 0,-8 15-4,-19 12 0,-12 14-1,-18 14 0,-15 12 0,-14 12 0,-11 9 0,-4 2 0,0-1 1,8-7-1,14-7 0,15-15 0,18-12 0,23-15-1,20-12 0,15-11 0,13-11-2,18-9 0,7-14-1,17-4-1,3-11 1,4-3 0,-2-5 0,-1 1 0,-5-1 1,-6 5 1,-8 0 1,-12 9 0,-7 8 0,-14 8 2,-5 9-1,-12 15 0,-21 8 2,-7 29-1,-18 11-1,-17 13 2,-15 12-1,-13 11-1,-8 4 0,-4-3 0,8-5 0,9-8 0,12-9 1,16-14-3,19-14 1,22-12 0,15-13 0,21-9-2,11-15 0,18-10-2,6-13-1,12-5 0,-5-8 1,2 0 0,-9-4 1,-8 2 1,-10 4 1,-10 3 1,-10 4 1,-9 0 0,-3 2-1,-4 3 2,-2 1-2,-3 6 1,-4 6-1,-2 7 0,-3 5 1,-2 8-1,-5 11 0,0 0 0,0 0-1,5-11 0,-5 11-1,3-17 1,0 0-2,4-4 2,-3-4-2,4-5 2,1-4 0,0-1 0,-2 0 1,-1 5-1,-2 2 1,-1 5 0,-6 5 0,0 5 1,3 13-1,-20-10 1,6 12 1,-6 6 0,-4 7 1,-10 3-1,-5 7 0,-12 3 0,-6 6-1,-7 1 0,-3 2-1,-3-3 0,-1-5-1,6-4 0,4-7 0,11-5-1,10-9 0,10-6 1,7-8-1,12-6 0,8-10 0,17-6-1,7-10 0,11-7-1,2-6-1,4 1 1,-1 0 1,-1 7-1,-8 3 1,-10 11 3,-10 12 3,-17 11 2,-9 17 1,-19 6 0,-6 16 2,-26 7-1,-12 16 1,-23 4-4,-13 10-1,-10 2-2,-3-7-2,3-3 0,1-10-2,18-8 0,15-15-1,22-7 0,19-17 1,22-10 1,14-9 1,18-7 0,8-7-1,8-3 0,-4 0 2,-1-3 0,-7 8 0,-13 4 3,-10 12-1,-20 8 1,-11 9 0,-16 5 1,-5 8-1,-10 0 1,-3 4-2,-4 0-1,2 0 0,0-1-1,3 0 1,3 0-1,5-3 0,4 2 0,2-1 2,3-2-2,1-1 0,3-1-2,3-5 2,5-1-1,0-2 1,5 1-1,4-5 1,3-1 0,4-1 0,1 1 0,1-1 1,0 2 0,0 0 1,-2-1-1,-2 3 0,-1 0 1,-2-1-1,-2-1 0,1-2 0,3-4-1,3-2 1,2-4-1,3-5 0,7-6 1,5-2-1,7-7 0,3-1 0,7-4 0,2-3 0,2-1 0,2 4-1,1 4-1,-4 2 1,0 6 0,-3 3 0,-3 6 0,5 15 0,-16-15 2,5 14 0,-7 3 1,-1 6 0,-7 5 0,-5 8 0,-9 5 0,0 5 0,-8 2-1,2 2-1,1-2 1,4-3-1,5-6 0,8-7 0,11-8 0,17-9 0,0 0-1,10-21 0,18-3 0,7-12 0,9-4-2,5-6 0,4 2-1,-6 0 1,-1 7-1,-10 4 2,-8 10 1,-9 9 1,-19 14 1,0 0 2,-10 2 1,-10 11 0,-13 2-1,-6 5 1,-11 6-1,-3 7 0,-8 1-1,0 4-1,1-1 0,5 1 0,5-2 0,13-4 0,7-7-1,9-5 0,10-6 0,7-4 1,4-10-2,0 0 1,4 12-1,-4-12 0,-8 13-1,-3-5 1,-2 6 0,-4-1 0,-2 2 0,-1 1 0,0-2 1,0 0 0,0 3 1,2 3-1,-3 3 1,-1 6-1,-5 3 0,-4 6 1,-3 10 0,0 4-2,-1 5 2,-3 2-2,1 5 2,0 3-2,3 2 2,2 1-1,3-2-1,1-2 2,4-2-1,4-4 1,4-8-2,3-8 0,8-6 0,1-9-1,8-5 0,-1-8-2,5-4 2,-8-12-2,11 21 2,-9-8 1,-3 6 0,-4 7 2,-2 4 0,-4 10 2,-6 3-1,-1 8 1,-1 2 0,0 4 0,-2 0-2,3 2 1,1-4-2,2-1 0,4-4 0,4-5-1,3-3 0,3-5-1,5-2 1,0-2 1,1-2-1,1-2 1,-1 1-1,0 1 1,-3-1 1,-2 2-1,-3 2 1,-3 2-1,-1 1 0,-3 3 1,-4 5-1,0 3 0,-4 2 1,-1 8-2,-2 3 2,-4 6-1,0 1 0,0 3 0,-2-2 0,3-1 1,-3-2-1,0-3 1,-1-2-1,1-3 1,-4-3-1,-2 2 0,-5-2 0,-1 0 0,-3 0 0,0-2 0,2-5-1,2-7 1,6-2-4,1-17-6,12-2-25,5-4 0,3-7 0,11-9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29:13.8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97E738D-C644-4D97-A5A8-964373D43E6E}" emma:medium="tactile" emma:mode="ink">
          <msink:context xmlns:msink="http://schemas.microsoft.com/ink/2010/main" type="writingRegion" rotatedBoundingBox="16832,11009 17200,11940 16657,12154 16290,11223"/>
        </emma:interpretation>
      </emma:emma>
    </inkml:annotationXML>
    <inkml:traceGroup>
      <inkml:annotationXML>
        <emma:emma xmlns:emma="http://www.w3.org/2003/04/emma" version="1.0">
          <emma:interpretation id="{41C82AA3-E70A-447B-9D7E-EADFFFF48F31}" emma:medium="tactile" emma:mode="ink">
            <msink:context xmlns:msink="http://schemas.microsoft.com/ink/2010/main" type="paragraph" rotatedBoundingBox="16832,11009 17200,11940 16657,12154 16290,11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6F59D8-86B3-45B9-A2F6-F8A2FE0F28B1}" emma:medium="tactile" emma:mode="ink">
              <msink:context xmlns:msink="http://schemas.microsoft.com/ink/2010/main" type="line" rotatedBoundingBox="16832,11009 17200,11940 16657,12154 16290,11223"/>
            </emma:interpretation>
          </emma:emma>
        </inkml:annotationXML>
        <inkml:traceGroup>
          <inkml:annotationXML>
            <emma:emma xmlns:emma="http://www.w3.org/2003/04/emma" version="1.0">
              <emma:interpretation id="{F5407008-A586-4E97-8014-FC00D2047581}" emma:medium="tactile" emma:mode="ink">
                <msink:context xmlns:msink="http://schemas.microsoft.com/ink/2010/main" type="inkWord" rotatedBoundingBox="16832,11009 17200,11940 16657,12154 16290,11223"/>
              </emma:interpretation>
            </emma:emma>
          </inkml:annotationXML>
          <inkml:trace contextRef="#ctx0" brushRef="#br0">28 266 1,'0'0'17,"0"0"-3,2-11-2,-2 11-3,0 0-2,0 0 0,0 0-1,2-10 0,-2 10 0,0 0 0,0 0-1,0 0-1,0 0 0,0 0 0,0 0-1,0 0 0,0 0-1,0 0-2,0 0 2,0 0-1,0 0 0,0 0 0,0 0 0,0 0 0,0 0-1,0 0 1,0 0 0,0 0-1,0 0 0,0 0 0,0 0 0,0 0 0,0 0 0,0 0 1,0 0-1,0 0 2,0 0 0,0 0 0,0 0 0,-4-9 1,4 9-1,0 0 1,0 0-2,0 0 1,0 0-1,0 0 1,0 0 0,0 0 0,0 0 2,0 0-2,0 0 2,0 0 0,0 0 0,0 0 0,0 0-2,0 0 0,0 0-1,0 0 0,0 0 0,0 0-1,0 0 0,0 0 1,0 0-1,0 0 1,0 0-1,0 0 0,0 0 0,0 0 1,0 0 0,0 0-1,0 0 1,0 0 0,0 0 0,0 0 0,0 0-1,0 0 1,0 0 0,0 0-1,0 0 1,0 0 0,-5 11 0,5-11 1,0 0-1,-4 13 1,4-13-1,-2 12 1,2-12-1,-1 10 0,1-10-1,0 11 1,0-11-1,-2 12 1,2-12 0,-1 14-1,0-4 1,1-10-1,-2 19 1,1-8-1,1 1 1,-1-1 0,1 1 0,-1-1 0,1 0 0,0 0-1,-1-1 1,1 0-1,0 0 1,0 0-1,0 1 0,1 0 1,0 0-1,0 1 0,0 1 0,1 2 0,-2-1 0,1-1 1,1 2-1,-2-1 0,0 0 1,1 1-1,1-1 1,-2-2-1,0-1 1,1 0 0,-1-1-1,1 0 1,-1-10-1,4 15 0,-4-15 0,1 18 1,1-7-1,0 0 0,-2 1 0,0 0 0,0 1 0,0-4 1,0-9-1,0 15 0,0-15 1,0 0-1,0 0 1,0 10-1,0-10 0,0 0 0,0 0 0,-3 13 0,3-13 0,0 10 0,0-10 0,-2 11 0,2-11-1,0 0 1,2 10 1,-2-10-2,0 0 1,0 0 0,0 0 0,-2 10 0,2-10 0,0 0 1,0 0-1,0 0 0,0 0 0,0 0 0,-3-10 1,3 10-1,0-22 0,-1 5-1,-1-4 1,1-3 0,0-5 0,1 3-1,-2-3 1,2 3-1,-1-2 1,0 3-1,-2 2 0,3 2 1,-1 2-1,0-1 0,0 1 0,1 1 1,-1 1-1,0 2 0,1-2 0,0 3 1,-2 0-1,2 1 1,-1 2-1,1 1 1,-2-1 0,4-1-1,-1 0 1,1-2 0,1-4-1,0-1 0,1 0 0,-1 1 0,1-1 1,1 4-2,-3-1 2,1 5-1,-3 11 0,5-11 1,-5 11 0,0 0 0,0 0 0,0 0-1,0 0 1,0 0 0,0 0 0,0 0 0,0 0 0,0 0 1,0 0-1,-1 10 0,1-10 0,-1 17 1,-1-5-1,2 1 1,-1 0-2,0 2 2,1 1-1,-1 1 1,0 0-2,1 0 1,-1 2 0,-1 2 1,2 1-1,-2 1 0,-1 3 0,2 2 0,0-1 0,0 0 0,1-2 0,0 2 0,-1-3 0,2-2 0,-1-2 1,1-3-1,0 1 0,-1-2 0,1-1 0,0-2 0,1 0 1,-1 0-1,-1 0 0,1-2 0,1-1 1,-2-10-1,3 16 1,-3-16 0,0 0-1,4 11 1,-4-11 0,0 0-1,0 0 1,11 1-1,-11-1 1,10-1 0,-10 1-1,9 3 1,-9-3 0,13 1 0,-13-1-1,14 2 1,-14-2 0,18 2 0,-18-2-1,18-2 1,-7 1-1,1-1 0,1-2 0,0 0 1,0 0-1,-2 1 0,3 2 1,0 0-1,-2 2 0,0 1 1,0 2 0,-1 0-1,0 0 1,1-1 0,0 0-1,-1-2 1,4-1-1,-2-1 1,-1-1-1,0-2 1,1 2-1,-2 0 1,0 1-1,-1 1 1,1 2-1,1 1 1,0 2-1,-1-2 0,0 2 1,1-2-1,0-1 0,2-2 0,-3-1 0,0-2 0,0 0 0,-1 0 0,1 0 0,-1 0 0,-10 3 0,16-2 0,-16 2 0,11 0 0,-11 0 0,9 4 0,-9-4 1,0 0-2,11 6 1,-11-6 0,0 0 0,10 5 0,-10-5 1,0 0-1,0 0 0,0 0 0,0 0 0,0 0 0,0 0 0,0 0-1,0 0 0,0 0 1,0 0 0,0 0-1,0 0 1,-12 9 0,12-9 0,-13 3 0,13-3 0,-18 2 0,7-2 0,-2 0 0,-2 0 0,-3 0 1,-2 1-1,-1 0 0,-1 0 0,1 0 0,-1 2 0,1-2 0,1 0 1,3 0-1,1-2 0,1 1 0,1 0 0,-1 1 0,1-2 0,0 1 0,-2 0 0,2 0 0,-2 0-1,1 0 1,-2-1 0,4 1 0,0 0 0,1 0 0,1 0 0,11 0 0,-19 1 0,19-1 0,-14 1 0,14-1 0,-16-1 0,16 1 0,-13-2 0,13 2-1,-12-5 2,12 5-1,0 0 0,-12-4-1,12 4 1,0 0 0,0 0 0,0 0 0,0 0 0,0 0-1,0 0 1,0 0 0,0 0 0,-11 8 0,11-8 0,0 0 0,0 0 0,0 0 0,0 0 0,0 0 0,0 0-1,0 0 1,-2-10 0,2 10 0,-1-16 0,-1 4 0,0-1-1,0-1 2,-1-4-2,1 0 1,-2 0 0,1-2 0,-2 0-1,3 0 1,-1-1-1,2-1 1,0 1-1,-1 1 1,2-1-1,1 3 1,-1-3-1,0 2 0,1 0 0,-1 3 1,0-1-1,0 2 1,-2-1-1,0 3 1,0-3-1,1 2 1,0-1-1,-1-1 1,3-4 0,-1 1-1,1-2 1,1 1-1,-1 0 0,2 1 0,-2 2 0,1 2 0,-2 4 0,0 11 0,1-13 1,-1 13 0,0-12-1,0 12 1,0-12 0,0 12 0,0-20 0,0 9 0,0 1 0,0 10 0,-1-18-1,1 18 1,0-11 0,0 11 0,0 0 0,0 0 0,0 0 0,0 0 0,-2-10 0,2 10 0,0-10 0,0 10 0,0 0-1,-3-9 1,3 9 0,0 0 0,0 0 0,0 0 0,0 0 0,-8 14 0,8-14 1,-1 18-1,1-5 0,-2 3 1,4 2-1,-2 3 1,0 5-2,1 3 3,-1 3-2,0 0 1,1 1 0,0-1 0,0 0-1,-1-1 1,3-4 0,-2-1-1,-1-2 0,0 0 0,0-3 0,-1-1 0,0-5 0,1-2-1,0-13 1,-1 15 0,1-15 0,0 0 0,4-17-1,-2 4 1,0-3 0,-1 0 0,-1-1-1,0-3 1,0 1 0,-1 1 0,-3 2 0,2-2 0,1 1 0,-1-3 0,2-3 1,1-3-2,-1-1 1,2-2-1,-1-2 0,2 1 0,-2 1 1,1 2-2,-2 4 1,0 3 1,-1 4-1,1 4 1,0 12-1,-2-14 1,2 14 0,0 0 0,0 0-1,-4-13 1,4 13 0,0-12 0,0 2 0,0 0 0,0 0 0,0 10-1,1-16 1,-1 16-1,0 0 1,0 0-1,0 0 0,0 0 0,9 21 1,-7-9-1,1 2 1,-1 0 0,1 1 0,0-1-1,0-2 1,-1 1 0,0 1 0,-1 3 0,-1 2-1,-1 6 2,-1 5-2,1 3 2,0-1-1,1 1 0,0-2 0,0-3 1,2-5-1,1-8 0,0-4 1,-3-11-1,6 11 0,-6-11 0,0 0 0,2 10-1,-2-10 1,-2 17 0,2-17 0,1 15 0,-1-15 0,0 0 0,0 0-1,3-17 2,-2-8-2,-1-4 1,2-7 0,-2-2-2,-2-4 1,4 0-1,-5 2 1,4 8-2,-2 4 3,1 5-2,-1 5 1,1 5 1,0 13 0,0 0 1,0 0-1,0 0 0,0 0 1,0 0-1,0 0 0,5 12 1,-4-1-1,0 3 0,1 3 0,-1 1 2,1 2-1,-2 2 0,3 2 0,-2-3 0,1-1-1,-1-1 2,0-1-2,-1-1 0,1 3 0,-1 0 0,1 2 1,-1 4-1,0 5 1,-1 1 0,2 2 0,-1 0 0,1-3 1,-1-3-2,3-4 2,-2-4-2,1-2 1,-1-5-1,1 0 1,-1 2-1,2 0 0,-1 3-1,-1 0 2,-1 2-1,2 1 1,0-2-1,0-4 1,0-3 0,-2-12 0,2 15 0,-2-15-1,0 0 0,0 0 0,0 0 0,0 0 0,0 0-1,0 0 1,0 0 0,0 0 0,0 0 0,0 0 1,0 0-1,0 0 0,0 0 0,0 0 0,0 0 1,0 0-1,0 0-1,0 0 1,0 0-1,0 0-1,0 0-4,-5-13-23,5 13-8,6-16 0,-6 16 0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25:53.0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193B24-43A9-4CA7-AC0C-CD05F32D6247}" emma:medium="tactile" emma:mode="ink">
          <msink:context xmlns:msink="http://schemas.microsoft.com/ink/2010/main" type="inkDrawing" rotatedBoundingBox="21158,16006 22641,15827 22651,15903 21167,16081" shapeName="Other">
            <msink:destinationLink direction="with" ref="{E56B02C5-F6BA-49F1-A4EF-BA7B03A6D0E2}"/>
          </msink:context>
        </emma:interpretation>
      </emma:emma>
    </inkml:annotationXML>
    <inkml:trace contextRef="#ctx0" brushRef="#br0">8313-1502 13,'0'0'24,"0"0"-5,0 0-4,0 0 2,0 0 0,0 0-2,0 0 0,0 0-3,-6-10-2,6 10-1,0 0-1,0 0-1,0 0-3,0 0 1,0 0-2,0 0 1,-11 8-2,11-8 1,0 0-1,0 0 0,-11 0 0,11 0 0,0 0 0,0 0 0,-16-5-1,16 5 1,-13-2-1,2 4 0,-3-1 0,1 0 0,0 0 0,-1 1 0,-1-2 0,-1 0 0,-2-1 0,3-1-1,-3 0 1,-1-1 0,-3 1-1,2 0 1,-3 2-1,-3 1 1,0 1-1,-1 0 1,-2 2-1,3-1 0,0-1 1,-2 0-1,3 0 0,4-4 0,1 0 1,-1 1-1,3 0 0,-2 0 0,0 2 0,2 2 1,-1 2-2,-3 1 1,2 0 0,2-3 0,0 2 0,1 0 0,0-2-1,3-1 1,2-2 0,1 0 1,0 0-1,0 0 0,-1 0 0,0-2 0,0 6 0,-3-3 0,2 3 0,-1-3 1,-1 2-1,1 1 0,-1-3 1,0 2-1,2-3 0,1 4 0,-1-6 1,-1 4-1,1 0 0,1-1 0,1 0 0,-2 0 0,1 1 0,0 1 0,-2-2 0,1 1 0,2 0 0,-3 0 0,-1 2 0,3-2 1,-1 1-1,-1-1 0,2 2 0,1-2 0,0 0 0,11-2 0,-16 6 0,16-6 0,-15 5 0,15-5 1,-14 6-1,14-6 0,-17 6 0,17-6 0,-20 8 0,9-4 0,1 2 0,-1-3 0,-1 1 0,12-4 0,-18 6 0,8-3 0,10-3 0,-15 5 0,15-5 0,-17 3 0,17-3 0,-14 3 0,14-3 0,-11 3 0,11-3 0,-10 1 0,10-1 0,0 0 0,-12 1 0,12-1 0,0 0 0,-11 1 0,11-1 0,0 0 0,0 0 1,-10 0-1,10 0 0,0 0 0,0 0 1,0 0-1,0 0 0,0 0 0,0 0 1,0 0-1,0 0 0,0 0 0,0 0 0,0 0 0,0 0 0,0 0 0,0 0 0,0 0-1,-1-10 0,1 10 0,0 0-2,10-5-3,-10 5-9,13 4-25,-2-2-2,0-4 1,6 2-1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25:45.8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F9E7CD-B515-41A4-AC39-62441726C2FA}" emma:medium="tactile" emma:mode="ink">
          <msink:context xmlns:msink="http://schemas.microsoft.com/ink/2010/main" type="inkDrawing" rotatedBoundingBox="15185,17030 16415,16909 16423,16995 15194,17116" shapeName="Other">
            <msink:destinationLink direction="with" ref="{7FCEDBD2-36E5-42A4-9311-6B029645C30E}"/>
          </msink:context>
        </emma:interpretation>
      </emma:emma>
    </inkml:annotationXML>
    <inkml:trace contextRef="#ctx0" brushRef="#br0">2084-429 23,'0'0'31,"0"0"1,-4 10 0,4-10-19,0 0-2,-1 10 0,1-10-2,0 0 1,-12-9-4,12 9 1,0 0-1,-11-8 0,11 8-2,-11-7 1,11 7-2,-16-6 0,16 6-1,-16 0 0,16 0-1,-16 4 0,6-1 1,10-3-2,-15 2 1,15-2 0,-13 0-1,13 0 1,-14-6 0,14 6-1,-17-8 1,17 8 0,-20-7-1,8 5 0,-2 1 0,0 1 0,-2 1 0,1 1 0,-1-1 0,-2 1 0,0 0 0,3 0 1,0-1-1,-1-1 0,2 0 0,-1-1 0,1 1 0,0 0 1,-1-2-1,0 2 0,0-1 0,-1 2 0,0 1 0,-2-2 0,3 1 1,0 1-1,0-1-1,0 1 2,2 0-1,-1 1 0,1-1 0,-1 1 0,2-2 1,0 0-1,0 0 0,2 0 0,-1-1 1,1 0-1,-1-1 0,0 0 0,0 2 0,0-1 1,-3 3-1,-2 1 0,0-1 0,0 4 0,1-2 1,-2 1-1,1-1 0,2 0-1,0-2 2,3-1-1,1 1 0,0-2-1,1-1 1,9 0 0,-17 1 0,17-1 1,-17 0-1,17 0 0,-17 2 0,7-2 0,0 3 0,-2-1-1,0 2 1,1-2 0,0 2 0,0-1 0,1 0 0,10-3 0,-19 4 0,19-4 0,-14 3 0,14-3 1,-14 1-1,14-1 0,-15 2 0,5-1 0,-1 0 0,-1 2 0,-2 1 0,0-1 0,0-1 0,1 0 0,2 1 0,0-2 0,11-1 0,-12-1 0,12 1 0,0 0 0,0 0 1,-10-7-1,10 7 0,0 0 0,0 0 0,0 0 0,0 0 0,0 0 0,0 0 0,0 0-1,0 0 0,0 0 0,0 0-2,2-10-4,13 16-22,-15-6-12,27-3 0,-12 3-1,8 4 0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25:51.0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6B02C5-F6BA-49F1-A4EF-BA7B03A6D0E2}" emma:medium="tactile" emma:mode="ink">
          <msink:context xmlns:msink="http://schemas.microsoft.com/ink/2010/main" type="inkDrawing" rotatedBoundingBox="21908,15955 22025,17158 21983,17162 21867,15959" semanticType="callout" shapeName="Other">
            <msink:sourceLink direction="with" ref="{8FC792EB-1A41-41E8-B83A-922D0DC34779}"/>
            <msink:sourceLink direction="with" ref="{AE193B24-43A9-4CA7-AC0C-CD05F32D6247}"/>
          </msink:context>
        </emma:interpretation>
      </emma:emma>
    </inkml:annotationXML>
    <inkml:trace contextRef="#ctx0" brushRef="#br0">7571-1450 13,'0'0'25,"0"0"1,0 0 1,0 0-15,0 0-3,0 0-2,0 0 0,0 0-1,0 0 1,-10 8-1,10-8 0,0 0 0,1 12 0,-1-12-1,-1 10 1,1-10-2,1 13 0,-1-13-1,-1 17 0,1-17-1,0 18 1,0-18-1,0 22 0,-1-11 0,2 5 0,-2-3-1,3 5 1,-3-3 0,1 3-1,-1-3 0,2 2 0,0-3 0,-1 0-1,0 0 1,1-1 0,0-1-1,-1 3 1,1 2 0,1 1-1,-2 0 0,3 3 0,-2 1 1,0 2-1,-1-2 1,6-3-1,-5-1 0,3 0 1,-3-2 0,3-1 0,-4-2-1,4 1 1,-3 2 0,-1 0-1,0 3 1,2 1-1,3 1 1,-4 3 0,3 0 0,-1 2 1,3-2-1,-3 0 0,5-3 0,-5 1 0,0-2 0,1 0-1,-2-3 1,-2 2-1,1-2 1,0 0-1,-2-1 1,1 0-1,1 0 1,-1 1-1,0 0 0,1 2 0,2 0 1,-1 2-1,-1 0 0,2 2 0,-1 0 0,0-4 0,0-2 1,1-3-1,-2-4 0,-1-10 0,2 11 0,-2-11 0,0 0 0,0 0-1,0 0 0,1-15 0,-1 15-2,2-19-2,-2 19-7,-4-18-28,9 5-2,-4-8 1,5 4-2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25:44.0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CEDBD2-36E5-42A4-9311-6B029645C30E}" emma:medium="tactile" emma:mode="ink">
          <msink:context xmlns:msink="http://schemas.microsoft.com/ink/2010/main" type="inkDrawing" rotatedBoundingBox="15847,17044 15979,17835 15947,17841 15815,17049" semanticType="callout" shapeName="Other">
            <msink:sourceLink direction="with" ref="{F9989689-8253-4015-A4BE-34A751A51A86}"/>
            <msink:sourceLink direction="with" ref="{98F9E7CD-B515-41A4-AC39-62441726C2FA}"/>
          </msink:context>
        </emma:interpretation>
      </emma:emma>
    </inkml:annotationXML>
    <inkml:trace contextRef="#ctx0" brushRef="#br0">1492-358 1,'0'0'23,"0"0"-5,0 0-1,0 0-2,0 0 1,0 0-4,0 0-1,0 0-3,0 0 0,0 0-3,0 0 0,0 0-1,0 0 0,0 0-1,0 0 0,0 0 0,0 0 1,0 0 0,0 0-1,0 0 1,0 0-2,0 0 1,0 0-1,0 0 0,0 0-1,4 12 1,-4-12-1,0 0 0,1 11 1,-1-11-1,1 11 0,-1-11 1,1 16-1,-1-16 1,1 19-1,1-7 1,-3 0-1,3 3 0,-2-2 1,2 2-1,0 0 0,0 1 0,0-2 0,0 1 0,-1-2 0,3 1 0,-2 0-1,1 0 1,-1 0-1,0-1 1,1 1-1,-1 0 1,1 1 0,-1 1 0,1-2-1,0 1 1,-1-2-1,1 0 1,0 1 0,-1 1-1,0-2 1,0 1-1,0 1 0,2 0 1,-3 0-1,2 2 1,-1-2-1,2-1 1,-2-2-1,0 0 0,0-2 1,-2-10-1,6 16 0,-6-16 0,3 16 0,-1-4 0,1-2 0,-2 4 0,1 0 0,0 3-1,-1 0 2,1-2-2,1-2 1,-2-2 0,0-1 0,-1-10 0,2 11 0,-2-11 0,0 0 0,0 0 0,-1 12 0,1-12 1,0 0-1,0 14 0,0-14 0,2 9 0,-2-9 1,0 0-1,1 10 0,-1-10 0,0 0 0,0 0 0,0 0 0,0 0 0,0 0 0,0 0 0,0 0-1,0 0 0,0 0-2,-2-10-4,12 9-18,-10-13-15,4 1-1,-3-8-1,5-1 2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55:20.6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2F9D7C-1954-4EE7-BE8A-2325E52C953B}" emma:medium="tactile" emma:mode="ink">
          <msink:context xmlns:msink="http://schemas.microsoft.com/ink/2010/main" type="inkDrawing" rotatedBoundingBox="9064,15343 17452,7949 20843,11795 12455,19189" hotPoints="20125,10169 16842,16118 10333,18065 13616,12117" semanticType="enclosure" shapeName="Ellipse"/>
        </emma:interpretation>
      </emma:emma>
    </inkml:annotationXML>
    <inkml:trace contextRef="#ctx0" brushRef="#br0">1018 4405 11,'0'0'19,"0"0"3,0 0-8,-10 9-7,10-9 1,0 0 3,0 0-2,0 0 0,-5 12 0,5-12-2,0 0 0,-8 10 0,8-10-1,-4 11 0,4-11 0,-6 11-1,5-1-1,1-10 2,-8 13-2,8-13-1,-8 14 1,8-14-2,-11 18 0,11-18 0,-8 17 0,8-17-1,-8 19 0,8-19 0,-10 19 1,10-19-1,-11 19 0,5-9 0,1-1 1,-2 1-1,2 1 0,-2 0 1,1 0-1,0 0 0,-1 3 0,1-2 0,0 1 0,-1 0 0,2 2 0,-2-2-1,3 0 1,-3 0 0,2 2-1,-2-2 1,2 1 0,-2-2 0,2 2-1,-2-2 1,1 1 0,0-1-1,-1 0 1,2-1 0,-2 1-1,-1-1 1,2 1-1,-3 1 0,1-1 1,0-1-1,1 1 0,-2 0 1,2-1-1,1 1-1,-1-1 1,0 1 0,1 2 0,-1-1-1,0-1 1,-1 2 0,0 1 0,-1-2 0,2-1 0,-1-1 0,1-1 0,1 0 0,-1 0 0,7-10 0,-12 17 1,5-7-1,0 1 0,-1 0 0,0 1 0,0 1 1,1 0-1,-2-1 0,2-1 0,0 1 0,0-2 0,-1 0 0,3 0 1,5-10-1,-11 16 0,11-16 0,-10 17 0,10-17 1,-10 18-1,4-9 0,1 2 0,-2-1 0,1 3 0,-1-1 0,1-2 1,1 2-1,-2-1 0,2 0 0,-1-1 0,1 0 0,-1 1 0,1 0 0,-2 2 0,1-2 0,-1 1 0,1 1 1,0 0-1,-1 1 0,1-1 0,-2 0 0,1 0 0,-1 1 0,1-1 0,-2 0 0,0 1 1,0 0-1,2-1 0,0 0 0,-1-1 1,3 0-1,-2-1 0,1 2 1,0 0-2,1-1 2,-3 2-1,1 2 0,2-1-1,-2 1 1,0 0-1,1 1 1,-2-1-1,1 2 1,2-2-1,-1 1 1,0 0 0,-1 2 0,2 0 0,-1 0 0,1 1 1,-1-1-1,1 1 0,-1 2 0,2-1 0,-2 0 0,1 1 0,-2 0 0,3-1 0,-1 1 0,-1-1 0,0-1 0,2-1 0,-2 0 0,3-2 0,0 0 0,-2-1 0,1 0 0,1-1 0,0 1 0,0-1 1,0 2-1,-1 0 0,1 1 0,0-1 0,-1 1 0,0 1-1,0 0 1,0-2-1,1 2 1,0-1-1,-1-2 1,2 3 0,0 0 0,0-1 0,1 1 0,-2 0 0,2 0 0,0-1 0,2 1 0,-2 0 0,0 0 0,2-2 0,0 1 0,-1 1 0,-1 0 0,1 1 1,0 1-1,0-2 0,1 0 0,-1 0 0,0-1 0,4-1 0,-1-1 0,0-1 1,1-2-1,1 1 0,1-1 0,0-1 0,1 2 0,-2-1-1,1-1 1,2 0 0,-1-1 0,0 2 0,0-2 0,-1 2-1,3-2 1,0 0 0,-1 0 0,0 0-1,2-1 1,0 0 0,2-1 0,-2 0-1,0 0 1,1 0 0,0 0 0,-1-2 0,1 1 0,0-1 0,0-1 0,4 0 0,-3 0 0,1 0 1,1-2-1,1 2-1,0-2 1,-2 2 0,2-3 0,-3 2 0,2-2 0,-2-1 0,1 1 0,-1 0 0,1-2 0,-1 1 0,1 0 0,-1 0 0,1-1 0,2 3 0,-2-2 0,1-1 0,1 0 0,0 0 0,-2 0 0,3 0 0,-3-1 0,0 2 0,0-1 0,-2 0 0,1 0 0,-2 0 0,1 0 0,-1 0 0,1 1 0,0-1 0,2 2 0,-1-1 0,1-1 0,1 1 0,1 0 0,-1 1 0,0-1 0,1 0 0,-1-1 0,0 1 0,1-1 0,-2 2 0,1-2 0,0 0 0,2 1 0,-2 0 1,1 0-2,2 2 2,1-1-1,-1 0 0,1 0 0,0 0 0,0-1 0,0-1-1,2 0 1,-4 0 0,3 0 0,-1 1 0,1-1 0,-1 1 1,1 0-1,0 1 0,-2 2 0,2-2 0,0 0 0,-1 2 0,0-3 0,-1 0 0,1-1-1,0-1 1,0-1 0,1 1 0,-2-1 0,1 0 0,0 1 0,-1 1 0,-1 0 0,-1 0 0,0 3 1,0-3-1,-1 0 0,-1 0-1,2 0 1,0-2 0,2 0 0,-2 0 0,2-1 0,2 0 0,1 0 0,0 1 0,-1 0 0,0 1 0,-1 0 0,0 0 0,2-1 1,-4 1-2,1 0 1,1-1 0,-1 0 0,2-1 0,0-1 0,1 1 0,-2 2 0,2-2 0,0 1 0,0 1 0,0-1 0,-2 0 0,0-2 0,2 1-1,-1 0 1,-1-1 0,1-1 0,0 1 0,0-1 0,-1 0 0,2 2 0,-1-2 0,0 2 0,-1-2 0,0 2 0,0-1 0,-2-1 0,1 2 0,0-1 0,1-2 0,1 2 0,0 0 0,0-2 0,1 2 0,0 0 0,0 0 0,0 0 0,-2 2 0,0-1 0,0 0 0,-2 1-1,0-3 1,-1 2 0,1-1 0,-2 0 0,0-2 0,1 1 0,-2 0 0,1 0 0,0 0 0,1 0 0,-1 0 0,0 0 0,-1-1 0,-1 1 0,1-3 0,0 2 0,0-2 0,0-1 0,0 1-1,-1-1 1,2 0 0,1 0 0,-2 0 0,0 0 0,0-1 0,0 0 0,0 1 0,-1-3 0,1 2 0,-1-4 0,0 1 1,0-1-1,0 1 1,0-1-1,0-2 0,-2 2 0,-2 0 0,1 1 0,2-3 0,-3 3 0,1-1 0,0-1 0,-2 1 0,2-2 0,-2 1 0,0-2 0,-1 3 0,1-1 0,-2 0 0,-1-1 0,2 3-1,-2-2 2,1 2-1,-2 2 0,0-1 0,2-1 0,-2-1 0,0 2 0,2-2 0,-2 1 0,2-1 0,-2-2 0,1 1 0,0 1 0,-1 0 0,0-1 0,1 1 0,-2 1 0,1-1 0,0 0 0,1-2 0,-2 0 0,1-2 0,-1 0 0,1-1 0,-1-2 0,0 3 1,-1-4-1,0 1 1,0 1-1,0 0 1,-1 2-1,0-1 1,0 4-2,2-2 1,-1 1 0,-1 1-1,1-3 1,0-1 0,0-3 0,1 0 0,0-2 0,-1-2 0,1 0 1,-1-1-1,-1 1 0,0 0-1,0 1 2,0 1-2,0 1 2,0 0-1,0 1 0,1 0-1,0 0 1,0-1 0,0 2 0,0-2 0,1 2 0,-1 0 0,2-3 0,-1 4 1,-1-2 0,1 1 0,-1 0-1,1 1 1,1 1-1,-1-2 1,-1 1-1,0 1 0,1 0 0,0 0 0,0-1 0,0 0 0,-1 0 0,1 1 0,-1-1 0,1-1 0,0 1 0,-1-1 0,1 1 0,0-1 0,0 0 0,-1-1 0,2 1 0,-1 0 0,0 1 0,0 0 0,0-1 0,1 1 0,-2 2 0,0-1 0,1 2 0,-1-1 0,1 1 0,2-1 0,-2-1 1,0 1-1,1-3-1,0 0 2,-1-1-1,1 0 0,-1 0 1,0 1 0,1-1-1,-1 0 1,1 4 0,0-3-1,2 1 1,-2-1-1,2 1 1,0-3-2,1-2 1,0-1 0,0 0 0,0-2 0,2 2 0,0-2 0,-2 2 0,2 1 0,-1 2 0,0 1 0,0 0 0,1-1 0,0 2 0,-2-2 0,1 0 0,-1-1 0,2-3 0,-1 2 0,0 1 0,0 0 0,-1 1 0,0 2 0,1 1 0,-1 2 1,2-1-2,-1 1 1,-1-1 0,1-1 0,1-2 0,-1-1 0,1-1 0,0-2 0,1 1 0,-2 1 0,2 1 0,-1 2 0,-2 4 0,1 0 0,0 2 1,-2 0-2,2-1 2,-1 1-2,2-2 1,-1-1 0,2-2 0,-1-1 0,1 0 0,1 1 0,0 1 0,-2-1 0,1 4 0,-1-1 0,1 2 0,-1 1 0,0-1 0,2 2 0,0-1 0,1 0 0,0-3 0,-1 2 1,-1-1-2,2-2 2,0 1-1,-3 0 1,1 2-2,0 1 2,-1 2-1,0 0 0,1 1 0,-9 10 0,18-18 1,-9 8-2,1 1 2,-2-1-2,2 0 1,1-1 0,-1 0 0,1 0 0,1 0 0,1 1 0,-4 1 0,4-1 1,-1 0-1,0 2 0,-2 0 0,2 1 0,0 0 0,0-1 0,2 0 0,-1 1 0,0-2 0,2 0 0,3 0 0,-3-2 0,3 2 0,0 2 0,-1-1 0,2 0 0,-1 2 0,-1 0 0,-1 1 0,0 0 1,1 0-1,-2-1 0,0 1 0,2-2 0,0 0 0,-1 0 0,2-2-1,2 0 1,-2 1 0,2 0 0,0 1 0,-1-1 0,0 3 1,-1-1-1,1 2 0,-2-1 0,-2 1 0,3 0 1,-2 0-1,1-1 0,0 0 0,1 1 0,0 0 0,0-2 0,0 2 0,1 0 0,-2 1 0,2 0 0,0 0 0,-4 0 0,1 0 0,-1 1 0,1-2-1,-1 0 1,2 1 0,-2-2 0,1 2 0,1-1 0,1 0 0,-3 2 0,2-1 1,-2 2-1,0-2 0,0 1 1,0 0-1,0 0 0,-1 0 0,3-1 0,-3 1 0,2-1 0,0 0 0,0 0 0,-1 1-1,0 0 1,1 0 0,-3 1 0,1-2 0,1 1 0,-1 0 0,0 0-1,2-3 1,0 2 0,1-2 0,0 1 0,2-1 0,0 3 0,-2-1 0,3 2 1,0 1-1,-2-1 0,1 1 0,-1 0 0,1-1 0,1 0 0,0-5 0,0 2 0,2-1 0,0-2 0,0 2 0,0-1 0,0 0 0,0 0-1,0 2 1,-1 1 0,-1 0 0,-2 0 0,1 0 0,3 0 0,0 0 0,-1 0 1,0 0-1,0 0 1,1-2-1,0 1 0,0 0 0,-2-2 1,1 2-1,1-2 0,1 1 0,-1 0 0,0 2 0,4-1 1,-3 1-2,1 0 1,-1 1 0,2 1 0,-2-1 0,1-1 0,0 1 0,-2 0 0,1 0 0,1-2 0,-1 1 0,-2 0 0,0-2 0,0 2 0,-2 0 0,3-1 0,-2 1 0,0 0 0,1 0 0,0-1 0,0 1 0,-1 0 0,1-1 0,-3 1 0,3 0 0,-1-2 0,1 2 0,0-1 0,0 0 0,1 1 0,0-1 0,1-1 0,-1 1 0,3-1 0,-1 1-1,-2-2 1,1 0 0,0 0 0,2 1 0,-1-1 0,-2 1 0,0 0 0,0 1 0,0 0 0,0 0 0,-1 1 0,-1 0 0,0 0 0,-2-1 0,3 1 0,0-2 0,0 1 0,0-1 0,0 0 0,0-1 0,1 0 0,-1 0 0,-1-1 0,0 0 0,1 0-1,0 1 1,-2-1 0,1 3 0,1-3 0,-1 2 0,1-1 0,0 1 0,-2-1 0,-1 2 0,2-2 0,0-2 0,-1 3 0,0-1 0,-1 1 0,1-2 0,0 1 1,1-1-1,-2 0 0,1 1 0,0 0 0,1 0 0,-3 0 0,1 1 0,2-1 0,-1 2-1,-2-1 1,1 1 0,-2-1 0,0 1 0,0 0-1,0-1 1,-3 0 0,1-1 0,0 0 0,0-2 0,0 1 0,2 0 1,-1-1-1,-2-1 0,3 1 0,-2 1 0,1-2 0,-2 1 0,2-1 0,0-1 0,-1 2 0,1-2 0,2-1 0,0 0 0,2-2 0,-1 2 0,-2-1 0,3-2 0,-2 1 1,-1-2-2,1 1 2,-3 1-1,3-2 1,-2 2-1,0 0 0,0 1 0,1 0 0,0 1 0,-1-1 0,1-1 1,-2 0-1,0 0 0,2-1 0,-1-1 0,1 2 0,-2-1 0,1-2 0,0 1 0,1 1 0,1-3 0,-3 1 0,2-1 0,1-1 0,0-1-1,-1 0 1,2-1 0,-3-2 0,1 2 0,-1-1 0,1 0 0,-2-1 0,-1 1 0,3 0-1,-1 0 2,-1 0-2,0-1 1,0 0 0,0-2 0,-1 0-1,1-1 1,-2 0 0,-1 1-1,0 0 1,2-1-1,-4 2 1,0 2 1,0-2-1,-1 1 0,1-2-1,-2 0 2,1-3-2,-3 1 1,2-2 0,-2 0 0,-1 0-1,-1-1 1,0 3 0,-2-1 0,-1 4 0,0 0 0,-1 0 0,-1 2-1,-1 0 1,0 1 0,0-2 0,-2 0 0,0 0 0,3-5 0,-5 1 0,3 0 0,0 0 0,-1 1 0,1 3 0,0 2-1,1 0 1,-4 5 0,5 1 0,-3 0 0,1 0 0,-3-2 0,0-1 0,1-4 0,-4 0-1,1-1 1,0 0 0,-1 0 1,2 2-2,1 3 2,-2 1-1,1 4 0,3 1 0,-1 0 0,-2 1 0,3 0 0,-2-4 0,-1 0 0,2 0 1,-2-2-1,0 0 0,1-1 0,-1 3 0,1 0 0,0 2 0,7 12 0,-14-18 0,14 18 0,-13-14-1,13 14 2,-14-15-1,14 15-2,-16-16 2,10 6-1,-2 0 1,-1-1-1,9 11 0,-14-19 0,14 19 0,-13-13 1,13 13 0,-14-13 0,14 13-1,-9-8 2,9 8-1,0 0 0,-13-12 1,13 12-1,0 0 0,0 0 0,-11-8 0,11 8 1,0 0-1,-14-1 0,14 1 0,-12-1 0,12 1 0,-13 0 0,13 0 0,-12 0 1,12 0-2,-13-1 1,13 1 0,-11-1 1,11 1-1,-13-4 0,13 4 0,-14-1 0,14 1 0,-18-3 0,18 3 0,-16-2 0,16 2 0,-15-2 0,15 2 0,-15-4 0,15 4 0,-13 1 0,13-1 0,-18 0 0,8 0 0,0 0 0,0 1 0,-2-1 0,1-1 0,0 0 0,0 1 0,0 1 0,-1-2 0,2 2 0,-2-1 0,12 0 0,-21 5 0,10-3 0,0 0 0,0-1 0,0 3 0,-2-2 0,2-1 0,0 0 0,1 0 0,10-1 0,-19 3 0,19-3 0,-17 1 0,17-1 0,-14 5 0,14-5 0,-13 2 0,13-2 0,-12 2 0,12-2 0,-11 4 0,11-4 0,-10 1 0,10-1 0,-10 3 0,10-3 0,-12 2 0,12-2 0,-15 1 0,15-1 0,-16 3 0,6-3 0,10 0 0,-18 1 0,8 0 0,0-1 0,10 0 0,-18-1 0,18 1 0,-18 0 0,8-1 0,0 1 0,0 0 0,-1 2 0,-1-2 1,-1 3-1,0-3 1,-1 3-1,1-2 1,-1 3 0,0-4 0,1 1-1,1 1 0,0-2 0,0 1 0,0 0 0,1 1 0,-1 0 0,1-1 0,-1 1 0,2 0 0,-1-1 0,1 1-1,0 1 1,0-1 0,0 0 0,10-2 0,-19 4 0,9-1 0,0-1 2,0 0-2,10-2 2,-17 4-2,17-4 1,-17 4-1,7-3 1,10-1-1,-18 4 0,7-2 0,-3 2 0,2-2 0,-2 1 0,0 1 0,-1-1 0,1-1 0,0 0 0,-1 1 0,1-2 1,0 0-1,0 0 0,-1 0 0,1 0 0,-3 0 0,1 0 0,-1 0 0,-3 0 0,0 2 0,-1-2 0,0 0 0,-2 1 0,2 0 0,-1 0 0,0 1 0,0-1 0,1 0 0,-2 0 0,1 0 0,-2 2 0,-3-3 0,2 1 0,-1 0 0,-2-1 0,-1 1 0,1-1 0,-1-1 0,3 1 0,-1 0 0,-1 0 1,1-1-1,2 1-1,0 1 1,1-1 0,0 2 0,0-2 0,-2 1 0,1-2 0,-2 1 0,1 0 0,-1-2 0,-1 0 0,0 0 0,0 0 0,-1-2 1,0 3-1,1 0 0,-2-1-1,0 1 1,-2 0 0,0 0 0,-1 1 0,-1-1 0,0 0 0,1-1 0,0 1 0,1-2 0,2-1 0,1 0 0,0-1 0,3 0 0,0-1 0,0 2 0,1 0 0,1-2 0,-1 3 0,0-1 0,1-2 0,1 2 1,-3 0-1,3-2-1,-2 1 1,-2-2 0,1 2 0,2-1 0,-3-2-1,1 1 1,1 1-1,1-2 1,1 2-1,0-1 1,1-1-1,0 2 1,0 0 0,1 0 0,1 0 0,-1 4 0,0-5 0,-1 2-1,2 1 1,0-3 0,0 3 0,2-3 0,-1 2 0,1-2 0,1 2 0,0 2 1,1 0-1,0 1 0,1 0 0,-2 1 0,2 0 0,0 0 0,0-1 0,2 0 0,-2-1 0,2 0 0,-1 1 0,2-3 0,-1 2 0,0 0 0,-2 0 0,3-1 0,-1 1 0,-2-1 0,2 1 0,-1-1 0,-2 2 0,1-2 0,-2 1 0,1 0 0,-2-2 0,0 2 0,2-2 0,-2 0 0,2 0 0,0 1 0,1-1 0,-1 0 0,2 1 0,0-1 0,-1 1 0,1 0 0,1-1 0,1 0 0,-3 1 0,3 1 0,-1-2 0,0 2 0,-1-1 0,-2 0 0,1 1 0,-1 0 0,2-1 0,-3-1 0,2 1 0,1 0 0,1 1 0,2-1 0,-1 0 0,0 2 0,-1 1 0,1 0 0,-1 0 0,-1 0 0,-1 1 0,-2 0 0,2-1 0,-3-1 0,2 0 0,-2 0 0,1-1 0,-1 0 0,0-1 0,1 1 0,-1 1 0,0 1 0,0 0 0,-1 0 0,1 1 0,-1 1 0,1-1 0,-1-1 0,1-1 0,1 1 0,0-1 0,1 0 0,1-1 0,-1 1-1,1 1 2,0 0-1,1 1 0,-1 1 0,0 0 0,1 1-1,-3 0 2,3 0-1,-2-1 0,1 1 0,-1 0 0,2-2 0,1 0 0,-1 1 0,0-1 0,2 2 0,0-1 0,-1 0 0,1 0 0,-2 1-1,2 2 2,-1-2-1,0 1 0,0-1 0,-2 0 0,2 0 0,-1 1 0,-1-2 0,2-1-1,1 1 1,-2 0 0,0 1 0,-1-1 0,0 1 1,-1 2-1,0 0 0,-2 1 0,-1-1 0,3 0 0,-2 1 0,3 0 0,-1-2 0,2 0 0,1 2-1,-1 0 2,2 1-2,1 2 1,-1 0 1,1 1 0,-1 1-1,0 1 1,0 0-1,-1 0 1,-1-1 1,1-1-2,0 0 1,-3 0-2,1 0 1,1-2 0,-1 0 0,1 1 0,1-1 0,-2 1-1,1 0 1,2-1 0,1 2 0,-1 0 0,-3 1 0,2-1 0,0 1 0,-1 0 0,0 0 0,1 0 0,-1 1 0,-2 1 0,3-2 0,-1 1 0,1 1 0,-3 0 0,3-1 0,-1 0 0,2 1 0,-2-1 0,1 2 0,-1 0 0,1 0 0,-1 0 0,0 4 0,0-2 1,-2 0-1,2 0 0,0-2 0,1 1 0,1-1 0,0 0 0,1-1 0,0 0 0,0 2 0,1 2 0,0-1-1,1 3 2,0 3-1,1-1 1,0 2-1,0-1 1,1 0-1,0 0 1,0 0-1,1-1 0,-1-2 1,-1 1-1,1 1 0,-1-1 0,0 2 0,2 0 0,-2 0 0,0 0 0,1-1 0,0 0 0,0 0 0,1-1 0,-1 0 0,-1 1 0,3 0 0,-4 0-1,1 1 1,1 0 0,-2 2 0,1-2 0,0-3 0,2 0 0,-2 0 0,1-1 0,2-1 0,-1 0 0,1-2-1,-1 1 1,2-1-1,-2 0 2,2 1-2,0-2 2,-1-1-2,1 3 2,-1-3-1,0 0 1,-1 2-1,2-2 0,-2 1 0,1-1 0,1 2 0,-1-3-1,1 2 1,-1 0 0,2-2 1,0 1-1,-1 1 0,1 1 0,-1 0 0,0 1 0,0 1 0,1 2 0,-2-2 0,1 3 0,1-1 0,-2 0 0,1-2 0,-1 1 0,1 0 0,-1-3 0,2 1 0,-1-1 0,-1 0 0,1 1 0,-2-1 1,2 1-1,-2-1 0,0 2 0,-1-2 1,1 1-1,0 1 0,0-2 0,0 1-1,0 2 0,0-2 0,1 0 1,0 1-1,-2 1 1,1-3-1,0 3 0,0 0 2,-1-2-1,-1 1 0,1-1 0,-1 1 0,1-3 0,1 2 0,-1-2 0,0-1 0,2-1 0,-1-1 0,2-1 0,-2 0 0,6-10 0,-8 18 0,8-18 0,-9 16 0,9-16 0,-8 17 0,8-17 0,-8 15 0,8-15 0,-7 16 0,7-16 0,-7 13 0,7-13 0,-5 13 0,5-13 1,-6 14-1,6-14 0,-4 15 0,4-15 0,-7 15 0,7-15 0,-6 15 0,6-15 0,-5 15 0,5-15 0,-8 17 0,8-17 0,-7 17 0,1-6 0,2-1 0,-1 1 0,1-1 0,-1 1 0,0 0 0,0 1 0,1-1 0,0 1 0,-2 1 0,1 0 0,-1-1 1,2 0-2,-1 0 1,0 0 0,-1 0 0,1-1 0,-1 0-1,2 0 1,-3 4-1,2-2 1,-1 0 0,1 2 0,-1-1 0,0 0 0,0 1 0,1-1 0,-1-2 0,0 0 0,0 1-1,-2 1 1,3-1 0,-3 0 0,0 3 0,-2-1 1,3 0-1,-2 2 0,-1 1 0,2-2 0,-1 2 0,0-1 0,3-1 0,-1-1 0,0 3 0,-1 0 0,1-1 0,-1 0 1,2 0-1,-2 1 0,-1 1 0,2-2 0,-1 0 0,0-1 0,-1 1 0,1-2 0,0 1 0,0-2 0,-1 3 0,2-3 0,-2 1 1,1 1-1,-1 0 0,1 1 0,0 0 0,-1-1 0,0-1 0,1 2 0,-1-2 0,1 2 0,-1-4-1,1 2 1,0-2 0,1 0 0,0 0 1,-2-1-1,3 2 0,-2-3 0,0 1 0,1 0 0,0-2 0,0 1 0,0-1 0,0 0 0,7-10 0,-13 17 0,6-7 0,7-10 0,-13 18 0,6-8 0,2 0 0,5-10 0,-13 20 1,6-9-1,7-11 0,-11 18 0,11-18 0,-12 19 0,12-19 0,-11 18 0,11-18 0,-9 14 0,9-14 0,-10 17 0,10-17 0,-8 14 0,8-14 0,-9 13 0,9-13 0,-8 16 0,8-16 0,-9 13 1,9-13-1,-10 17 0,10-17 0,-10 18-1,10-18 1,-11 19 1,11-19-1,-13 19 0,6-10 0,7-9-1,-13 18 1,13-18 0,-12 17 1,12-17-1,-11 14 0,11-14 0,-9 13 0,9-13 0,0 0 0,-14 13 0,14-13 0,0 0-1,-11 15 1,11-15 0,-13 9 0,13-9 1,-10 8-1,10-8 0,0 0 0,-12 10 0,12-10 0,0 0 0,0 0 0,0 0 0,-13 11 0,13-11 0,0 0 0,0 0 0,-6 11 0,6-11 0,0 0 0,-7 11 0,7-11 0,0 0 0,-9 15 0,9-15 0,0 0 0,-7 11-1,7-11 1,-5 10 0,5-10 0,0 0 0,-7 11 0,7-11 0,0 0 0,-7 13 0,7-13-1,0 0 1,0 0 0,-7 10 0,7-10 0,0 0 0,0 0-1,0 0 1,0 0-1,0 0 1,0 0-1,0 0-1,0 0 1,0 10-2,0-10-1,0 0-3,0 0-7,12-1-26,-12 1-1,19 0 1,-5-1-1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56:10.964"/>
    </inkml:context>
    <inkml:brush xml:id="br0">
      <inkml:brushProperty name="width" value="0.26667" units="cm"/>
      <inkml:brushProperty name="height" value="0.53333" units="cm"/>
      <inkml:brushProperty name="color" value="#D8D8D8"/>
      <inkml:brushProperty name="tip" value="rectangle"/>
      <inkml:brushProperty name="rasterOp" value="maskPen"/>
      <inkml:brushProperty name="fitToCurve" value="1"/>
    </inkml:brush>
  </inkml:definitions>
  <inkml:trace contextRef="#ctx0" brushRef="#br0">2790 6062 10,'0'0'13,"0"0"-2,0 0-1,0 0-2,0 0 0,0 0-2,0 0 0,10-3-1,-10 3 1,0 0 0,0 0 0,0 0-1,0 0 1,0 0 0,0 0-1,0 0-1,0 0 0,0 0-1,0 0-1,0 0 0,0 0 0,0 0-1,0 0-1,-3 11 1,3-11-1,-4 10 1,4-10 0,-6 11 0,6-11 0,-6 11 1,6-11-1,-8 10 1,8-10 0,-9 12 0,9-12-1,-12 15 1,12-15-1,-13 18 0,13-18 0,-16 19 0,16-19 0,-15 18 0,15-18-1,-15 18 1,15-18-1,-15 16 1,15-16 0,-12 16 0,12-16-1,-12 15 1,12-15 0,-12 16 0,12-16 0,-12 15 0,12-15-1,-13 16 1,13-16 1,-16 17-1,6-9 0,1 3 0,-2-1 0,0 2 0,-2-2 0,2 2 0,-1-2-1,1 0 0,1-1 0,-1-2 1,1 1-1,-1 0 0,11-8 1,-20 15-1,9-6 0,0 1 1,-1 0-1,2 1 0,-2-2 1,1 2-1,0-2 1,1-1-1,0 0 0,10-8 1,-18 13-1,18-13 1,-18 11-1,18-11 0,-20 13 1,9-6-1,-1 0 0,0 2 1,-2 0-1,2-1 0,0 0 0,0 1 0,1-1 0,1-2 0,0 1 1,10-7-1,-16 9 0,16-9 0,-15 6 0,15-6 0,-14 6 0,14-6 0,-16 4 0,16-4 0,-16 7 0,16-7 0,-17 8 1,17-8-1,-16 7 0,16-7 0,-12 7 0,12-7-1,-12 6 1,12-6 0,0 0 0,-10 4 0,10-4 0,0 0 1,0 0-1,0 0 1,0 0-1,3-10 1,-3 10-2,10-11 1,-10 11 0,14-17 0,-3 7 0,1-1 0,2 0 0,-1-2 0,2-1 0,1-3 0,1 1-1,1-4 1,1 0 0,-1-3-1,2 0 1,0-3-1,2-1 1,-1-2 0,2-1 0,-2 1 0,0 1 0,-2 2-1,0-1 1,-2 5 0,0 2 0,-4 3 0,0 2 0,-1 2 0,-3 1 0,2 0 0,-3 1 0,-1-1-1,0 0 1,0-1 0,1 0 0,-1-3-1,3-1 1,-2 1 1,2-1-1,1-1 1,-1 2-1,0-1 0,-1 2 0,-1 1 1,0 0-1,0 0 0,-2 1 0,0-2-1,0 2 2,0-1-2,0 0 1,-1-1 0,1 1 0,-1 1 0,0 1 0,-1-1 0,-1 2 0,-3 11 0,7-17 0,-7 17-1,5-19 1,-3 9 0,0-1-1,0-4 1,1-2-1,1-2 1,-1-2-1,-1 2 1,1 1-1,1 1 0,-2 4 1,-1 2-1,-1 11 0,0 0 0,0 0 1,0 0-1,0 0 0,0 0 1,0 0 0,-13 9 0,13-9 0,-12 13 1,3-3-1,0 1 1,-2 2 0,-1 4 0,-5 2 0,0 5 0,-3 1-1,-1 3 1,-2-1 0,0 2 0,-3 0 0,1-1 0,0-2 0,1-2 0,0-2-1,2-1 2,-1-1-2,3 1 0,0-3 0,3 1 0,-2 0 0,2 0 0,-1-1 0,1 3 0,-1-2 0,2 0 1,-2 1-1,1 1 1,-2-2-1,0 1 1,1-1-1,1 0 0,-1-2 0,1 1 1,0-2-1,3-2 0,-1-1 1,1 1-1,-1 0 1,-1-1-1,0-1 1,-2 3-1,-2 1 1,-1 2 0,1-1-1,0 0 1,1-2-1,0 4 1,0-4-1,3 1 1,-1-4 0,3 1-1,-3-3 1,3 1-1,-2-1 0,2-1 1,1-2-1,0 1 0,-1 0 0,2 0 1,0-1-1,0 2 0,1-2 1,0 1-1,1-2 0,10-6 0,-18 10 0,18-10 0,-16 7 0,16-7 0,-16 4 0,16-4 0,-17 6 0,7-2 0,0-1 0,10-3-1,-18 8 2,18-8-2,-15 8 1,15-8 0,0 0 0,0 0 1,-2-18-1,6 7 0,2-1 0,-2-1 0,0 1 0,2-1 0,-6 13 0,10-17 0,-10 17 0,13-15 0,-2 4 0,5-4-1,2-4 1,5-3 0,2-4-1,1 0 1,2-1 0,-2 0 0,2 2 0,-3 2-1,-4 2 1,0 0 0,-1 2 0,0-1 0,1 1 0,0-3 0,0-1 0,-2 0-1,3 0 1,-1 0 0,0 1-1,-1 0 1,-2 1 0,-1 0 0,1 0 0,0 0 1,-2 1-1,1-1 1,0 0-1,0-1 0,1 0 0,-2 1 1,1-1-1,-1 0 0,1 1 0,-1-1 0,1-1 0,-1 1 0,2 1 0,0 0-1,-2 1 1,2-2 0,-1 2 0,1 1 0,-1 0 0,1 1-1,-1 1 2,2 0-2,-2 3 2,-1-1-2,-2 2 2,0 0-2,2-1 1,-3 0 0,0 1 0,-1 0 0,-1 0 0,2-1 0,-1 2-1,-1 0 1,0 1 0,-1 1 0,0-1 0,-1 0 2,1 1-2,0-2 1,0 0-1,-2 0 1,1-1-1,0-1 1,-1 0-1,0 0 0,-1 1 0,-1 0 0,1 3 0,-1-1 0,-6 11 0,9-16 0,-9 16 0,9-17 0,-9 17 0,8-18 0,-4 8 0,0 0-1,-2 0 2,1-1-1,-1 1 0,-2 10 0,6-19 0,-3 8 0,-1-1 0,2-2 0,0-1 0,1 0-1,1-3 2,2 0-2,-2-2 2,2 0-2,0 0 2,0 1-2,-1-2 1,0 4 0,-3 1 0,0 3 0,-1 2-1,-3 11 1,3-17 0,-3 17-1,1-9 1,-1 9 0,0 0-1,0-14 1,0 14 0,0 0 0,2-12 0,-2 12-1,0 0 0,0-10 0,0 10 0,0 0 0,0 0 0,0 0 0,0 0 0,-14 0 1,14 0 0,-11 7 0,11-7 0,-17 12 0,6-4 0,-3 2 0,1 2 0,1 1 1,-3 2-2,1 1 2,-1 0-1,-1 4 0,-1-2 0,0 1 1,1 0-1,-1 1 1,1 0-1,-2 2 1,0 0-1,2 0 1,-2 1-1,2 2 1,-2-3-1,0 1 1,0-3 0,0 1-1,0-3 1,2 1-1,-2-2 1,2-2-1,0 1 1,1-1-1,0 0 1,1 1-2,0 0 1,0 3-1,-3 0 2,2 1-2,-3 2 1,0 0 0,0 1 0,0 1 1,-2 1-1,0 1 1,-1-1-1,1 1 1,-1-1-1,1 0 0,-3 3 0,1-2 1,-1 0-1,1 0 0,-1-1 0,0 1 0,-1-1 1,-2 1-1,2 0 0,-2 3 1,-2-1-1,0 2 0,0 0 0,-1-1 0,2 0 0,0-2 0,0-1 0,1-1-1,3-1 1,0 0 0,2-1 0,1 1 0,1 0 0,2 1 1,1-2-1,2-2 0,-1-2 0,2-2 0,0 1 0,2-1 1,-1-3-1,0 1 0,-1 0 0,-1 0 0,1 0 0,0-1 0,0-1 0,1-1 0,-2-1 0,2-2 0,1 0 0,1-1 0,0-2 0,0 2 0,-1 0 0,2-1 0,-4 3 0,1 0 0,-1 1 0,-2 1 0,-1 0 0,-1 2 0,1-2 0,3-2 0,0-1 0,2-2-1,11-7 1,-17 10-1,17-10 1,0 0 1,-15 4-1,15-4 0,-15 3 0,4 0 0,-2 3 0,-2 0-1,-2 3 1,-1 0-1,2 0 1,0-2-1,3 1 1,2-3-1,11-5 1,-12 3-1,12-3 1,0 0-1,-2-17 1,2 17 0,5-20-1,-1 8 2,0 0-1,1 0 1,0 0-1,1 0 1,1 0-1,2-3 0,2-1 0,5-3-1,0-2 1,4-3 0,0-1 0,2-2-1,2 1 1,0-1 0,1 0 0,-2 0-1,1 0 1,-1-1 0,1 0 0,0 1-1,-2-2 1,-1 2 0,-1 0 0,0 1 0,-2 2 0,1-1 0,-1 3 0,0-1 0,1 0 0,-2 1 1,1 0-1,-1 0 1,0 0-1,1-3 0,0 1 0,-2 1 1,2 0-1,-2-2 0,1-1 0,-1 1 0,1 0 0,1-1 0,-1 0 0,2 0 0,0 0 1,0-1-2,0 1 1,-1-1 0,0 1 0,-1-2 0,1 2 0,-2-2 0,2 2 0,-4-3 0,6 3 0,-1-2 1,0 2-1,-2 2 1,2-1-1,-2 3 1,0 0-1,0 2 2,-2 1-2,1 0 0,0-1 0,1-1 0,-1 0 1,1 0-1,-1-1 0,1-1 0,0 2-1,0-1 1,-2 1 0,1 0 0,-1 1-1,1 0 1,0 1 0,0 0 0,0-1 0,1 0-1,-1 1 1,0 2 0,-1-1 0,1 2 0,-1 0 0,0 1 0,1 0 0,-2 0 0,2 1 0,-2-3 0,1 2 0,1-4 0,-1-1 0,1 1 0,-1-1 0,0 2 1,0-2 0,0 1-1,-1 1 1,-2 3 0,0 0-1,0 0 1,-1 1-1,0 0 0,-1-1 0,0 0 0,0 1 0,1-1 0,0 0 0,0-2 0,0 0 0,0 0 0,1-1 0,0 1 0,-1-1 0,0 0 0,1 3 0,-1 1 0,0 0 0,-1 2 0,0 0 1,-1 0-2,1 1 1,-1-1 0,0 0 0,-1 0 0,0 0 0,1-1 0,-1 2 0,-1-1 0,0 2 0,1 0 0,-8 10 0,12-17-1,-12 17 1,10-16 0,-10 16 0,9-11 0,-9 11 0,5-10 0,-5 10-1,0 0 1,0 0 0,0 0-1,0 0 1,0 0-1,0 0 0,0 0 0,0 0 0,0 0 0,-13 11 0,3-1 1,-2 4-1,-2 2 1,-2 3 0,-4 4 1,-1 1-1,-1 3 0,0-1 1,-1 2 0,-1 0-1,-2 3 0,1 0 0,0 0 1,-1-1-1,-1 1 1,-1 0-2,1-1 1,-1 0 0,-2 2 1,1-1-1,-1 1-1,0-1 2,0 0-2,2-2 2,-1 1-1,0-2 0,5-3 0,0-1 0,1 1 1,1-2-1,1 1 1,1-1 0,-2 0-1,0 2 1,1 1-1,-1 1 1,-1 1-1,-1 0 0,0 3 1,-1-3-1,1 4 1,-3-2-1,2-1 0,-2-2 1,2 1-1,0-4 0,-1 1 1,0-1-1,-2-1-1,2 1 2,-2-1-2,0 1 1,-2 1-1,0 0 1,-1 0-1,2 2 1,-1 0 0,0 1 0,1-3 0,2 1 0,0-1 0,1-2 0,-1 0 0,2-2 0,2-1 1,-2 0-1,0 0 0,0 1 0,-2 0 0,2 1 0,0 1 0,-2 0 0,0 1 0,-1 3 0,2-2 0,-1 2 0,3-1 0,-2-1 0,1 0-1,3-2 1,1-1-1,2-2 1,2-2 0,-1 0-1,3-1 2,-1-1-1,2 2 0,0-1 0,-1 3 0,-2 1 0,0 0 1,1 0-1,-2 0 0,1-1 0,1-1 0,-1-2 0,1 0 0,1-2 0,2 0 1,-1-1-1,2 0 0,-2-2 0,3 0 0,2-2 0,9-10 0,-16 15 0,16-15 0,-13 10 0,13-10 0,0 0 0,-14 10 0,14-10 0,-11 7 0,11-7 1,-12 11-1,12-11 0,-12 12 0,12-12 0,-14 13 0,14-13 0,-11 11 0,11-11 0,-10 7 0,10-7 0,-10 7 0,10-7 0,0 0 0,-14 10 0,14-10 0,0 0 0,-13 6 0,13-6 0,0 0 1,0 0-1,0 0 0,0 0 0,0 0 0,0 0 0,0 0 0,0 0-1,0 0 1,0 0 0,0 0-1,0 0 1,0 0 0,0 0 0,0 0 0,3-14 0,-3 14 0,5-20 0,-1 8-1,-1-2 1,1-2 0,0 0-1,0 0 0,1-1 1,0-1 0,2-1 0,2-4 0,2-1-1,0-2 1,1-2 0,2-2 0,0 0 0,1 1-1,-1-1 1,0 1 0,3 1 0,-1 0 0,1 2 0,0 0 0,-1 0 0,5 0 1,-1 0-1,-1 1 0,0-1 0,0 0 1,1-2-1,1-3 0,1 3 0,-3-3 0,1 2 0,-1-2 0,2 2 0,-1-1 0,0 0 0,1 0-1,0 0 1,0 1 0,0-2 0,-1-1 0,1 2 0,0-1 0,0 1 0,-2 1 1,1-1-2,-1 2 3,1 1-3,0 0 2,-2 1-1,0 1 1,1 1-1,-2 0 0,1 0 0,0-1 0,-1-3 0,1 0-1,3-2 1,-1-1-1,2-2 1,-1-1-1,1 3 1,-1 0-1,0 3 1,-1 1 0,-1 2 0,1 2-1,-1 1 1,0 1 0,1 0 0,-2-3-1,3 0 1,-2-1 0,0 1 0,-3 1 0,2 1 0,-4 2 0,-2 2 1,-2 5-1,-2 3 0,-8 10 0,10-15 0,-10 15-1,3-10 0,-3 10 0,0 0 0,0 0 1,-13-10-1,13 10 1,-18 3 0,5 2 0,-1 1-1,-4 3 1,-1 3-1,0 3 1,-3 3 0,-1 2-1,0 2 1,0 1-1,0 3 1,-1 0 0,-3 4 1,0 3-1,-4 0 0,1 4 1,-2-1-1,0 4 1,-1-1-1,1 3 1,1-2-1,1-3 1,3 0-1,0-2 1,1 0 0,1-3-1,-1-1 1,2-2-1,0-1 1,0 0-2,-1-1 1,3-2-1,0-1 2,3 0-2,1-3 1,0 1-1,3-2 2,0-1-1,1 0 0,1 1 1,-2 0-1,2 1 1,0 0-1,-2 3 0,-2-4 0,0 0 1,2 0-1,0 0 0,0-1 0,1-2 0,1 2 1,1-1-1,1 1 0,0 0 0,-1 1 0,0 0 0,1 0 0,-2 0 0,0 1 0,-1 0 1,0 2-1,-1 1-1,-2-1 1,0 3-1,-1-3 1,0-1-1,3-1 1,1-1-1,0-5 1,3 0 0,1-1 0,2 1 1,-2 0-1,2 3 0,-3 2 0,-1 2 0,-1 1 0,-2 1 0,1 2 0,0-4 0,2-3 0,-1-2 0,3-2 0,2-2 0,0-2 0,-1-1 1,1 0-1,1 1 0,-1 0-1,1 0 2,0-1-1,7-10 0,-14 16 0,14-16 0,-8 11 0,8-11 0,-11 10-1,11-10 1,-13 12 0,13-12 0,-12 11 0,12-11 0,-12 11 0,12-11 0,0 0 0,-10 8-1,10-8 1,0 0 0,0 0 0,0 0 0,0 0 0,-12 2 0,12-2 0,-11 5 1,11-5-1,-14 5 0,14-5 0,-15 5 0,15-5 0,0 0 0,-9 1-1,9-1 1,0 0-1,-4-11 1,4 11-1,-1-13 1,1 13 0,-4-9 0,4 9 0,-6-10-1,6 10 1,0 0 0,-13-7 0,13 7 0,0 0 0,-12-8 0,12 8 1,-8-10-1,8 10 0,-5-17 0,1 5 0,2-3 0,0 3 0,-1-2 0,0 2 0,0 1 0,1 1 0,2 10 0,-2-16 0,2 16-1,-3-17 1,6 3 0,-2-2 0,1-3 0,0-3 0,1-1-1,0-1 1,0-1 0,-1 3 0,0 3-1,1 0 2,0 2-2,-1 3 1,4 0 0,0-1 1,0 1-2,1-4 2,1 1-1,1-3 0,-1-1 1,1 0 0,-3-1-1,1 0 0,-1 0 1,1 2-1,-1 1-1,-1 3 1,1-1 0,-1 2 0,1-1 0,-1 2 0,2 0 0,-1-1 0,0 1 0,-1-1 0,1 1 0,-1 1-1,0 1 1,-1-1-1,-2 1 1,1 1 0,-1-2-1,-1 1 1,-1-2 0,1-1 0,0-2 0,1 0 0,-1-1 1,3-1-1,-2 0 0,1 1 0,1 0 0,0 1 0,-1 3 0,-1 2 0,2 1 0,-2 1 0,-2 10 0,4-17-1,-4 17 1,7-16 0,-3 6 1,1-2-1,0 1 1,1 0-1,0-1 1,1 1 0,-1 1 0,-2 0-1,-4 10 2,9-15-2,-9 15 0,9-14 0,-9 14 1,10-15-2,-10 15 1,12-19 0,-6 9 0,1-1 0,1 0 0,-2 0 0,2-2 0,1 1 0,-2-1 0,1 1 0,0 1 0,-1-1 0,-2 1 0,3 0 0,-2-1 0,1 0 0,1 0 0,-2-1 0,3-1 0,1 2 0,0 0 0,0-1 0,1 1 0,-1 0 1,1-1-1,-1 1 0,-1 2 1,1-4-1,-1 2 0,0-2 0,0 0 0,0-1 0,1 1-1,-1-2 2,1 1-2,0-1 2,-2 1-1,2 1 0,0 0 0,-1 2 0,1 0 0,-1 0 0,0 2 0,0 0 0,0 0 1,0 0-1,1 0 0,1 0 0,0-1 0,0-2 0,-1 0 1,1-3-1,0 2 0,1-1 0,-3-1 1,1 2 0,0 0 1,0 3-1,0 0 0,0 0-1,-10 11 1,16-19 0,-7 9-1,0-1 0,-1 1-1,0-2 1,0 1 0,1-1 0,0-3 0,-2 1 0,1 0 0,0 0 0,1 0 0,-3 1 0,2 0 0,0 0 0,-2 2 0,-6 11 0,15-18 0,-9 8 0,1 0 0,0 0 0,0-1 0,0-2 0,1-2 0,-1 1 1,1-1-1,1 0 0,0 1 0,-1 0 0,1 1 0,-3 4 0,-1-2 0,1 1 0,-6 10 0,12-19 0,-7 9 0,1 0 0,-1 0-1,4-1 1,-2 1 0,1-1 0,-1 0 0,0 0 0,2-2 0,-2 0 0,1-3 1,2 1-1,-1-3 0,1 2 0,0-1 0,0 1 0,-1 2 0,0 1 0,-1 1 0,0 0 0,0 2 1,-3-1-2,2 0 2,-1-1-1,1 0-1,1-3 1,-1 0 0,0-2 0,1 0 0,1-2 0,-2 1 0,1 0 0,-1 0 0,-1 4 0,1 0-1,-2 2 1,1-1 0,0 1 0,3-1 0,0-2 0,-1-1 0,2-3 0,-1-2 0,0 0 0,1 0 0,0 0 0,-3 0-1,1 1 1,-1 2 1,0 1-1,0 1 0,0 0 0,0 2 0,0 1 0,0-2 0,0 0-1,1-3 2,-1 2-1,1-3 1,0 0-2,-2-1 2,1 1-1,-2 0 0,2 2 0,-1 1 0,-1-1-1,0 3 1,0-1 0,1 2 0,-1-1 1,1 0-1,0-1 0,0 1 0,0 0 0,1-3 0,-2 2 0,1-1 0,-1 1 1,2-2-1,-2 2 0,1-1-1,0 0 2,-1 2-2,1-3 1,0-1 0,2 2 0,-1-1 0,0 1 0,1-1 0,-1 0 0,0 0 0,1-1 0,-1 2 0,0-1 0,-2 0 0,1-2 0,0 0 0,-1 0 0,1 2 1,1-2 0,-2 1 0,1 1-1,2-1 1,-1 3-1,2-3 1,1 0-1,-1 1 0,-1-2 0,2-2-1,0-1 1,0 0 0,0 0 0,-1-1 0,0 1 0,0 1-1,-1-1 1,0 1 0,0 0 1,-2-1-2,2 1 1,-1-2 0,-1 2 0,1-3 0,0 0 0,-1 3 0,1-1 0,-1 1 0,1 2 0,-1-1 0,0 1 0,1 0 0,-1 2 0,1-2 1,2 0-1,-1 0 1,2 1-1,-3-1 1,2 1-1,0 1 1,-3-2-1,2 0 0,-2 2 0,-1-1 0,1 0 0,-1 1 0,0-1 0,0 0 0,1 2 0,-1-2 0,0 2 0,0-3 0,1 0 0,-2-1 0,0-3 0,2 1 0,-2-1 0,1 0 0,-2 1 0,1 2 0,0-1 0,0 1 0,0 2 0,1 1 0,-1-1 0,1-1 0,0 1 0,1-2-1,0 1 2,1 0-2,0 1 1,-2 0 1,1 0-1,-1 2 0,1-1 0,-1 1 1,1-1-1,0 1 0,1-2 0,1 0 0,1 1 0,-1-1 0,1-2 0,0 3 0,0-2 0,-1 0 0,-2 2 0,2-1 0,-2 1 0,2 1 0,-1 1 0,2 1 0,-2-2 0,2 0 0,1 1 0,-1-2 0,1 1 0,-2-1 0,-1-2 0,0 2-1,0-1 1,-1-1 0,0 2 0,0 0 0,1 1 1,1-2-1,-1 3 0,1 0 0,-1 1 0,1 2 0,1 0 1,-2 0-1,1-4 0,-1 3-1,1-3 0,0 0 1,-1-1-1,1 2 1,-1-2-2,2 1 2,-2 3-1,1-2 2,0 3-1,-1 0 0,1 1 0,1-1 0,0 0 0,0 0 0,-1-2 0,4 1 0,-3-1 0,1 1 0,0-2 0,1 2 0,-2 1 0,3 1 1,-1 1-1,0 2 0,-1 2 1,1 0-1,0 2 0,0-1 0,0 0 0,-1-1-1,0-1 1,1-2 0,1 1-1,0 0 1,1 0 0,0-1 0,0 1 0,0 1 0,0 2 0,1 0 0,-2 2 0,1-1 0,0 0 0,1 2 0,-2-1 1,2 0-1,1-2-1,0 2 1,0-3 0,1 1 0,-1 2 1,-1-2-1,1 3 0,-1 0 0,-1 1 0,0 1 0,2 0-1,-2 1 1,-1 1 0,4-2 0,-2 1 0,0 1 0,1-2 0,0 1 0,-1 0 0,1-1 0,-1 2 0,0-2 0,2 0 1,-1-2-1,0 1 0,0 1 0,-1-1 0,2 0 0,1 1 0,0-1 0,-2 0 0,2 1 0,-2 1 0,2-1 0,-1 0 0,0 1 0,-3-2 0,3 0 0,-1 0 0,-1-2 0,2-1 0,0 2 0,1 1 0,-1-2 0,2 1 0,1 2 0,-2 2 0,2-2 0,0 1 0,-2 0 0,2-1 0,-2 0 0,-1 1 0,1-2 0,-1 0 0,0 2 0,-1-2 0,2 1 0,-1 1 1,0 0-2,-1 0 1,1-1 0,-1 1 0,-1 0 1,0-1-2,-1 0 2,-1 0-2,1-1 2,0 0-1,-2 0 0,-1 0 0,1 0 0,0 1 0,-11 0 0,19-1 0,-9 2 0,1-1 0,0-1 0,0 1 0,0 0 0,0-2 0,1 1 0,0 1 0,-12 0 0,19-2 0,-9 2 0,0 0 0,0-1 0,0 0 0,0 1 0,0 0 0,0 0 0,2-1 0,-1 1 0,1 0 0,1 0 0,0 0 0,2 1 0,-1-1 0,0 2 0,2-1 0,0 0 0,0 2 1,-1-1-1,1 1 0,-1 0 0,1 1 0,-2-1 1,2-1-1,0 3 0,0-2 0,1 0 1,1-1-1,-1 2 0,1 0-1,1-2 1,-3 3 1,1-1-1,-1 2-1,0-1 1,-1 1 0,0-2 0,0 1 0,-1-2 0,0 1 0,4-3 0,0 2 0,-1-2 0,0 1 0,2 1-1,-2 1 1,0-1 0,2 0 0,-5 3 0,1 0 1,1-1-1,0-2 0,0 1 0,-1 0 0,4-1 0,0-1 0,-2 0 0,1-1 0,2 2 0,-1-1 0,-1-1 0,3 0 0,-3 2 0,-1 0 0,3-1 0,-1-1 0,-1 1 0,0-1 0,1-1 0,-1 1 0,2-1 0,-2-1 0,1 0 0,-1 0 0,1 1 0,-2-1 0,0 1 0,-2 0 0,1-2 0,0 1 0,3 1 0,-2-1 0,1-1 0,0 0 0,-1 1 0,2-1 0,-2 1 0,-1 1 0,-1-1 0,-1 1 0,0 0 0,-1 0 0,2 1 0,-2 0 0,2 0 1,0-2-1,0 1-1,1 0 2,0-1-1,2 0 0,-1 1 0,2 0 0,0 0 0,-1 2 0,-2-1 1,1 0-1,-2 2-1,-1 0 2,1-2-1,0 0 0,0 0-1,-1-1 2,2 0-1,2 0 0,0 0 0,-2-1 0,1 1 0,-2 0 0,2-1 0,-2 1 0,-1 0 0,2 1 0,0-1 0,1 0 0,1 0 0,-2 0 0,1 1 0,-2-1 0,2 0 0,-1-1 0,0 0-1,-2 0 2,0-2-2,1 1 2,-1 0-1,0 0 0,1 0 0,-3 2 0,1-3 0,0 2-1,-1 1 1,2 0 0,-1-1 0,0 0 0,0 0 0,3 0 0,-2 0 1,1 0-1,0-2 0,1 1 0,-2 1 0,1 1 0,-1 0 0,1 1 0,-1 0 0,-1 0 0,0 1 0,1 0 0,1-3 0,-1 1 0,1 0 0,-1 0 0,0-1 0,2-1 0,-2 4 0,1-2 0,0 1 0,-1 0 0,1 1 0,0 0 0,-1 1 0,2 0 0,-1-1 0,1 0 0,2 1 0,2 0 0,0-1 0,0 0 0,0 1 0,1 1-1,0-1 1,0 0 0,-3 1 0,1-1 0,0 0 0,1 0 0,0-1 0,-1-1 1,1 0-2,1 0 1,-1-1 0,0 0 0,-1-1 0,-3 1 0,0 1 0,-1 0 0,0-2 1,-1 2-2,-1 0 1,-1-1 0,2 0 1,1-1-2,-1 1 1,0 0 0,0-1 0,0 1 0,0-1 0,1 0 0,0 1 0,-1 1 0,1-1 0,-1 1 0,3 1 0,0 1 0,-1 0-1,-1 0 1,0-1 0,1-1 0,-1 1-1,1 0 1,-2-2 0,-1-2 0,3 2 0,-1 0 0,1-1 0,-2 2 0,1-2 0,1 2 0,-2 1 0,1-2 0,-1 0 0,-2 0 0,1 0 0,0 0 0,0 0 0,-2-2 0,1 1 0,2 0 0,-1 0 0,2 1 0,0-2 0,-1 1 0,2 1 0,-1 0 0,0 0-1,-3 0 1,1 1 0,-1-1 0,-2 0-1,0 0 1,0 0 0,-10 0 0,19-1 0,-19 1 0,16-1 0,-16 1-1,19-2 1,-9 2 0,-10 0 0,16-2 0,-16 2 0,15 0 0,-15 0-1,12 2 2,-12-2-2,10 1 2,-10-1-2,10 1 1,-10-1 0,12 2-1,-12-2 1,15 2 0,-15-2 0,16 5-1,-16-5 1,15 5 0,-15-5 0,14 9 0,-14-9 0,14 6-1,-14-6 1,15 8 0,-5-3 0,0-2 0,0 0-1,-10-3 1,17 9 0,-17-9 0,17 12-1,-17-12 0,12 17 1,-6-6-1,-3 1 1,0 0 0,2 1-1,-3 0 1,1 1 0,0 0 0,1-2 1,-2-1-1,1-1 0,-1 0 0,1 0-1,0 0 2,0 1-2,-3-11 2,5 20-2,-2-8 1,0 1-1,0 0 1,-1 1 0,0-1 0,-2-1 0,1 0 0,0 0 0,-1-1 0,0 1 0,-1 2 0,1 0 0,-1 0 0,0 3 0,0-1 0,-1 0 1,-3 0-1,2 0 0,-1-3 0,-1 1 0,-1-2 0,2 0 0,4-12 0,-12 19 0,12-19 0,-12 19 0,5-9 0,-2 1 0,1 0 0,-2 0 0,0 2 1,1-1-1,0 0 0,0 1 0,0-2 0,3 0 0,-1-1 0,1 1 1,-2 0-1,0 0 0,-1-1 0,2 1 0,-3 1 0,1 0 1,-1-1-1,0 0 1,1-1-1,-1 0 0,1 0 0,-2 0 1,0-2-1,1 1 0,-1 0 1,-1 3-1,-1-1 1,1 0-1,0 1 1,-1 0-1,-2 1 1,1-1-1,3 1 0,-1-2 1,-1 0 0,-1 0-1,0 0 0,2 0 1,-1-2-1,-2 1 0,0-1 0,-1-2 0,1 2 0,0 0 1,-1-1-1,1 0 0,0 1 0,1 0 0,0 1 0,-2 0 1,3-1-1,0 0 0,0-2 0,-1 2 0,2 0 1,0-1-1,-2-1 0,1 2 0,-1 0 1,-3 0-1,-2 1 0,1 1 1,0-1-1,-1 1 0,0-1 0,1-2 1,1 2-1,4-1 0,0 0 0,0-1 0,0-2 0,1 3 0,0-1 0,-1 1 1,-2 1-1,1-2 0,-3 2 0,2 0 0,-2 0 0,0-1 0,0 0 0,3-1 1,1-2-1,-2 0 0,3-1 0,0 1 0,1-1 0,0 1 0,0-1 0,-2 2 1,0 0-1,-1 0 0,1 0 0,-1 1 0,-1-2 0,1 1 0,0-2 0,0 1 0,1-1 0,1 1 0,-1-1 0,1 1 1,-1 0-1,-1 2 0,2-1 0,-1 1 0,-2-2 0,1 2 0,-1-3 0,2 1-1,-3-3 1,2 2-1,-3 0 2,2-3-2,2 4 1,-5-2 1,2 2-1,-3-1 0,1 3 1,-1-3-1,-2 1 0,2 0 0,-2-1 0,1-1 1,-1 1-1,0-2 0,1-1 0,0 1 0,0-1 0,1 0 0,-1-1 0,-1 2 1,1 1-1,1-2 0,-1 1 0,0 2 0,3-3 0,-1 1 0,2-1 0,1 1 0,2-1 0,0-1 0,2 1 0,0-2 0,1 2 0,0-1 0,0 2 0,0-2 0,-1 1 0,-1-1 0,0 1 0,1 0 0,-5 1 0,2-2 0,-1 0 1,0 0-1,0 1 0,1-1 0,-2 0 0,0 0 0,2 1 0,0-2 0,1 2 0,-2-2 0,0 1 0,-2 2 0,0-1 0,-1 2 1,-2-1-2,-1 1 2,0 1-1,2-1 0,-3-1 0,1 1 0,1-1 0,-1-1 0,1 1 0,1-1 0,1-1 0,-3 2 0,2-1 0,0-1 0,1 3 0,0-2 0,1 1 0,-2 1 1,2-1-1,0-1 0,2 1 0,-3 1 0,3-2 0,-2 0 0,1 0 0,-1 0 0,1 0 0,0 0 0,1-1 0,-1 1 0,0-1 0,-1 1 0,3 1 0,0-1 0,-3-1 0,2 1 0,-2-1 0,-1 0 0,2 2 0,-2-1 0,-2-1 0,3 1 0,-3 1 0,1 0 0,2-1 0,-1 1 0,0 0 0,1 0 0,0-1 0,-2 1 0,3-2 0,-2 3 0,-1-2 0,0 0 0,0 1 0,0 1 0,-1-1 0,0-1 0,2 0 0,-2 2 0,0-2 0,1 0 0,0 1 0,-1-1 0,-1 2 0,0-1 0,1 2 0,-1-1 0,1 0 0,-2 1 0,1-1 0,2 2 0,1-2 0,-2 2 0,-1-1 0,1 0 1,-1 0-1,0-1 0,2 1-1,-2 0 1,-1 1 0,4-2 0,-3 3 0,-1 0 0,2-2 0,0 3 0,-1-1 0,1 0 0,1 0 0,-1 0 0,4 0 0,1-1 0,-1 0 0,1 1 1,0-2-1,1 2 0,1-2 0,0 2 0,-1 0 0,0-1 0,0 1 0,1-1 0,-2 1-1,0 0 1,-2-1 0,3 1 0,-1 0 0,0-1 0,0 0 0,-1 0 0,3 1 0,-1-2 0,0 2 0,-1 0 1,-2-2-1,3 2 0,0-1 0,-1 0 0,1-1 0,0 1 0,-2 1 0,3-2 0,-2 2 0,-1-1-1,1 2 1,-1 0-1,0 1 1,-1 0-1,-2 1 1,1 4-1,-1-2 1,-1 1 0,3-1-1,-2 0 1,1 0 1,-1 2-1,3-2 0,-2 0 0,1 1 0,0 1 0,-1 2 0,0 1 0,0 0 0,0 3 0,1 0 0,0 0 0,0-1 0,-1 1 0,1 0 0,0 0 0,0 0-1,1 0 1,0 1 0,0-1 0,0 4 0,0-2 1,0 2-1,0 1 0,-2 1 0,1-2 0,-1-2 0,-1 0 0,-1 0 0,2-1 0,0 0 1,0-1-2,1-1 1,-2 1 0,-1 1 0,1 1 0,1 2 0,-3-1-1,-1 2 1,0 0 0,-1 2 0,1 0 0,1 0 0,1-1 0,0 0 0,2-3 0,0-1 0,2 0 0,-2-1 0,2 0 0,-3 0 0,0 0 0,-1 0 0,2 2 0,-3 1 0,1-1 1,0-1-2,0 1 1,3 1 0,-1-2 0,2 1 0,0 2 0,-1 1 0,1 1-1,-2 2 1,-1 3 0,3 1 0,-3 4-1,-2 4 1,-3 0 0,-1 4 0,-1 2 0,-2 2 0,-2-1 0,-3 2 0,1-5-1,1-1 1,1-3-1,3-3 0,0-9 0,6-3 0,1-6 0,5-5 1,-1-5-1,5-2 0,11-8 0,-16 1 1,16-1-1,-10-9 1,10 9 0,-13-20-1,12 5 1,0-8 1,3-5-1,3-9 1,2-8-1,4-6 0,4-7 0,3-1 0,-3-3 0,4 2 0,-3 3-1,-3 2 1,0 4 0,-1 5-1,-1 3 1,1-1 0,3-2-1,0-4 1,2-4-1,4 0 1,1-2-1,1 2 0,0 0 0,-1 5 1,-2 5-1,-3 8 1,-1 4 0,-1 3 0,-3 4 0,2-2 0,-4 1 0,1-2-1,0 0 2,0-1-2,-1 0 2,-3 1-2,2-1 1,-2 5 0,-1 1 0,-1 3 0,-1 2 0,-1 5 0,1 2 0,-4 11 0,2-12 0,-2 12 0,0 0 0,0 0 0,-10 10 1,1 1-1,-4 3 0,-5 5 1,-3 4-1,-6 7 1,-5 4-2,-6 3 2,-1 4-1,-2 2 0,-2 2 0,0-1 1,0 3-2,3-3 2,3-1-1,2-6 0,0 1 1,4-5-1,3-1 0,1-4 0,2 0 1,2-2-1,1 0 0,0 0 1,2 0-1,0-1 1,1-1-1,2 0 0,0 0 0,1-3 1,-1 1-1,1 0 0,0-1-1,1 0 1,-2 1 0,-2-1 0,1 0 0,0-1 0,-1-1 0,3-2-1,0-2 1,1-2 0,3-3 0,0-1 0,2-2 0,10-7 0,-15 6 0,15-6 0,-11 3 0,11-3 0,0 0 0,0 0 0,0 0 0,-3-18 0,9 5 0,1-6 0,5-9 0,4-6-1,1-4 2,4-6-2,4-4 1,0 0 0,-1-2 0,1 0 0,-1 4 0,1 0 0,-2-2-1,3 1 1,-3-2-1,2 1 1,2-1-1,-1-1 1,-1-2 0,2 1-1,0 2 2,2-1-2,-1 0 2,-2-1-1,1 1 0,-1 1 0,-1 0 0,0 0 0,-3 1-1,-1 0 1,-2 2-1,1 0 1,-1-2 1,2 2-1,-1 0 0,2 0 0,1-2 1,1 0-1,-1-2 1,1 4-1,-2-3-1,1 1 1,1-1 0,0 0 0,-1 0-1,1-1 2,2 1-1,1-2 0,-2 4 0,0-1 1,-2 3 0,-1 1-1,-1 0 1,1-2-1,-3 4 0,0-3 0,0-3 0,-1-1 0,0-2-1,1-1 1,-2 1 0,0 1 0,1-1 0,-1 3 0,2 5 1,-1 2-1,-2 2 0,2 2 0,-1 1 0,0 4 0,-2 0 0,0 3 0,-1-2 0,-1 1-1,1 0 1,-2-1 0,-2 0 0,1 2 0,0 0 0,-1-1 0,-1 2 0,2 1 0,-1 3-1,-1 2 1,0-1 0,0 2 0,-4 2-2,2 1 1,-3 3 1,1 3-1,-3 0 0,-2 12 0,2-15 1,-2 15-1,0 0 1,0 0 0,0 0-1,0 0 1,0 0 0,0 0 0,0 0-1,0 0 1,-2 12-1,-2 2 2,-2 1-1,-1 5 1,-1 5-1,-2 4-1,-2 4 2,-1 6-1,-2 0 1,1 5-1,-1 4 0,-1 4 0,0 1 0,1 2 0,0 3 0,-1 0 1,4 3-1,-1 1 0,0 3 1,-1 1-1,0 4 1,-1 0-1,1 0 2,-1-2-2,-1-1 1,-1-1-1,1-3 1,1-1-1,2-3 0,-2 1 0,3 1 0,0 0 0,0 3 0,1 0 0,0 2 0,-1-2 0,2-1-1,-1-1 1,0-3-1,0-2 1,1-5-1,0 0 1,-1-1 0,1 0-1,-1-1 2,-1-3-1,2-3 0,-1-4 0,2-5 0,1-7 0,2-5 1,2-9-2,4-14 2,0 0-1,0 0 0,4-10 0,1-8 0,2-6 0,3-6-1,1-6 2,1-4-2,2-4 1,2-3 0,3-5-1,3-4 2,0-4-1,2-3 0,2-5 0,3-5 0,3-3 0,1-3 0,-1 2 0,-1-1-1,3 2 2,0 1-1,-3 4 0,-1 0 0,0 2 0,-1-1 1,1 0-1,0-2 0,-1 3 0,-3 1 0,2 2 0,-2 4 0,-2 5 0,-2 4 0,-1 4 0,-1 1 0,2 1 0,-1 0 1,1 3-1,0-1-1,-2 1 1,1 2 0,0 3 0,-3 3 0,-2 4 0,0 2 0,-2 4 0,0 1 0,1 2 0,-2-3 0,0 0-1,0-1 1,3 0-1,-2-1 1,-1 1-1,2-1 1,-2 3 0,0 4 0,-1 3 0,0 3 1,-3 4-1,-9 11 0,16-16 0,-16 16 0,0 0 0,11-5 0,-11 5 0,0 0 0,0 0-1,0 0 1,0 0 0,0 0 0,13 3-1,-13-3 0,5 11 1,-1-1-1,-2 4 1,-1 4-1,1 6 2,-2 7-2,-1 3 2,-1 5 0,0 2 0,-3 6-1,2 4 1,-3 2-1,-1 2 0,0 4 0,-2 3 0,0 5 0,-2 4 0,0 3 0,-3 3 1,0 5-1,-5 0 1,-1-1 0,-1-3 0,-1-3 0,1-5-1,0-1 0,2-6 0,0-5 0,2-3 0,2-1 0,0-2 0,2-1 1,-1-3-1,2-5 0,-2-4 0,6-7 1,0-7-1,1-6 0,2-6 0,5-13 0,-4 13-1,4-13 1,10-12 0,-1-1 0,1-7-1,3-5 1,5-8 0,1-8-1,4-10 2,0-4-1,3-5 0,1-2 0,2-5 0,0 0-1,1-1 1,0-5 0,2 5 0,-3-1-1,-1 3 1,1 0 1,-2 3-2,-1 0 2,0 2-2,-1 1 0,-2 3 1,0-2-1,0 3 0,-4 2 0,2 6 0,-2 0 0,2 9 1,-1 4-1,0 3 1,-1 7 0,0 3 0,0 2 0,2 1 0,-2 0-1,-2-2 1,0 1 1,1 0-2,0 2 1,-3 2-1,0 3 1,-1 0 0,-1 6 0,-1 1 0,-1 2 0,-1 0 0,1 1 0,1-1 0,-2-1 0,2 2 0,1 0 0,1 1 0,-3 0 0,1 5 0,-2 3 0,-1 7 1,-3 5-1,-1 5 0,-3 9 0,-4 8 1,-4 8 0,-2 8 0,-2 6-1,-3 3 1,2 5 0,-2 5 0,1 2 0,1-1 0,1 2 0,1 1 0,1-2-1,-1-1 1,2-2-1,-2-7 0,0-3 1,1-8-1,0-7 1,0-11-2,1-6 2,2-9-1,1-7 0,2-6 0,2-10 0,0 0 0,0 0-1,15-11 1,-9-3-1,5-3 1,2-5-1,3-6 1,3-5 0,3-4 0,-4-6-1,3-4 1,3-2 0,-1-3 0,-2-2-1,1-3 0,-2-3 1,-2 1-1,2-2 1,2-2-1,-2-1 0,2-2 0,1-1 0,-1 4 1,-1 3-1,0 6 0,-2 7 0,1 8 2,-5 6-2,-2 9 2,-1 6-1,-2 6 0,0 2 0,-10 10 0,16-13 0,-16 13 0,0 0 0,12-10 0,-12 10 0,0 0 0,0 0 0,7 10 0,-7-10 0,2 22 0,-2-5 0,-1 1 1,0 7-1,-3 0 0,2 6 1,-2-1 0,1 3 0,0-1 0,-2 1 0,-2 2-1,1 4 1,0 1-1,1 2 1,-2 6 0,-1 0-1,0 4 1,4 3-1,-3 0 1,2 2-1,-2 1 0,-1 2 0,2-3 0,-1-1 1,1-3-1,-1-2 0,0-7 1,2-6-1,2-9 1,0-7-1,2-6 0,1-16 0,0 0 0,0 0 0,13-12-1,-4-8 0,6-8 1,2-11-1,6-8 1,2-10-1,2-6 2,4-8-2,2-3 1,-1-2-1,0 1 0,-3 5 0,-1 4 0,-2 5 0,-2 7 0,-3 4 0,-2 6 0,-1 5 1,-2 3 0,-3 4-1,1 4 1,-1 2 0,-4 5 0,2 4 0,-2 2 0,-1 3 0,-8 12 0,18-16 0,-18 16 0,12-9 0,-12 9 0,10-3 0,-10 3 0,0 0 0,10 3 0,-10-3 0,0 0 0,4 11 0,-4-11 0,2 17 0,-1-5 0,-1 4 1,-1 5-1,1 8 1,-3 4-1,-1 8 1,-2 5-1,2 6 1,-3 3 0,0 4-1,0 2 1,0-1-1,2 0 1,-1 0 0,-1-4 0,1 1-1,-3-3 1,1-2 0,-3-2-1,-1-3 1,-1-4-2,-1-5 2,0-9-2,2-7 1,2-5 0,1-6-1,9-11 1,0 0-1,-5-15 1,8-5-1,3-7 1,-1-6 0,2-6 0,-4-8-1,2-2 1,-5-5-1,1-4 0,-6 1 0,-1 1 0,-5 1 1,-3 4-1,-2 5 0,-3 5 0,-3 8 2,-5 10-1,-1 7-1,-3 10 1,-4 7 1,-3 6-1,1 9 0,-4 5 1,-1 5-1,-3 8 1,-2 5-1,-2 5 1,3 6-1,-3 3 1,-1 4-1,0 2 1,1 2-1,4-3 0,3 0 1,4-5-1,1-4 1,3-6 0,7-4-1,0-5 0,2-1 0,2-4 0,1-1 0,0 1 0,3-1 0,0-2 0,-1 3-1,2-4 1,0-1 0,1 1 0,1-2 0,-1-2 0,2-1 1,-1-3-1,3-1 0,2-3 0,0-2 0,1-3-1,10-8 1,-10 7 0,10-7 0,0 0-1,0 0 1,6-18 0,4 2-1,3-4 1,2-4 0,3-6 0,4-5 0,1-4 0,1 0 0,3-3 0,-1-1 0,4 0 0,0-1 1,2 1-1,0-1 0,0 3 0,3-1 0,-1 1 0,2 0-1,0 2 1,1-2 0,1 2 0,0 0-1,3 0 1,1-3 0,0 3-1,-1-1 1,1 2-1,-4 3 1,4 1 0,-1 2 0,-1 2-1,-2 3 0,1 0 1,-1 0 0,3 1 0,-1-2-1,1-3 1,0-2 0,-2-2 0,0 0-1,-2-1 2,0 1-2,-3-1 1,-3 2 0,-3 4 0,-2 2 0,-2 3 0,-2 1 0,-2 3 0,-4 4 0,-1 2 1,-2 4-2,-13 11 1,16-12-1,-16 12 1,0 0 0,10 20 0,-8-5 0,-4 4 0,0 4 1,-2 7-1,-2 7 2,0 5-2,-2 9 1,-1 8-1,0 7 1,-2 3 0,2 6-1,2-1 1,-2-3 0,1-5 0,3-5 0,-1-7 0,2-4 0,-1-6 0,1-7 0,1-7-1,0-5 0,2-6 0,0-4 0,1-15-1,1 12 0,-1-12 1,11-11-1,-2-2 0,1-4 1,3-4-1,4-5 1,3-6-1,0-4 1,5-7-1,1-4 1,4-4 0,0-4 0,1-2-1,-1-3 0,-1 2 0,0-3 0,-3 6 0,-4 1 0,-1 7 0,0 2 0,-1 6 1,0 3-1,0 5 1,-1 4 0,-4 4 0,3 2 1,-4 5-1,-2 2 0,-3 5 1,-9 9-1,14-14 0,-14 14 0,11-2 0,-11 2 0,11 8 0,-11-8 0,10 15-1,-5-3 1,-2 4 0,0 1 1,0 5-1,-3 5 0,-3 7 0,-1 5 1,-2 8-1,-1 6 1,-2 5-1,-3 6 1,-1 5 1,-2 0-2,1-3 2,0-1-2,-1-4 2,4-4-2,-3-4 1,4-3 0,-1-9-1,5-4 0,0-6 0,1-6 1,2-6-2,1-6 1,2-13 0,0 0 0,15-5-1,-4-13 0,6-6 1,0-8-1,6-8 1,2-9-1,2-8 0,2-5 1,0-5-1,-1-2 0,0 0 1,-3-1-1,0 3 0,-3 4 0,-5 7 1,0 5-1,-1 6 1,1 6 0,-2 6 0,1 6-1,-2 5 2,-1 5-1,-1 3 0,1 4 1,-13 10-1,13-11 0,-13 11 0,0 0 0,11 6 0,-11-6 0,3 22-1,-2-4 0,-1 5 1,0 5 1,-1 7-1,-1 5 1,0 4-1,0 4 1,-2 4 0,1 2 0,-2 1 1,0 5-2,-2-3 1,-1-1 0,-2-2 0,1-1 0,-1-3 0,0-3-1,2-4 1,2-4 0,1-7-1,3-5 1,1-6-1,2-4 0,1-7 0,-2-10-1,16-6 1,-5-10-1,3-8 1,3-6-1,5-8 0,1-10 1,4-8-1,0-6 1,3-6-1,-2-5 1,2-6-1,0-3 0,-2 1 0,-2 4-1,-2 8 2,-4 5-2,-4 12 2,-1 10-1,-4 12 1,-5 12 0,0 5 1,-6 13-1,0 0 0,0 0 0,0 0 0,4 22 1,-6 1-2,-2 4 2,-1 11-2,-1 8 2,-2 10-1,1 5 1,0 4-1,0 2 2,1 0-1,4-1 0,0-6 0,4-6 0,0-11 0,3-6 0,-1-8 0,3-6 0,-2-8-1,-5-15 0,14 6-1,-14-6 1,19-21-1,-4-3 1,4-7-2,0-7 2,6-10-1,2-8 0,3-6 0,1-3 0,-1-1 0,-4 2 0,1 6 1,-5 5-2,0 9 2,-5 11-1,-4 7 1,0 10 0,-5 6 0,-8 10 0,0 0 0,14-4 0,-14 4 0,-4 20 0,0-1 0,-3 5 0,1 7 0,1 7 0,-4 3 0,1 5 1,-1-1 0,4 2 0,2-3-1,0-1 1,2-5 0,2-5 0,1-7-1,0-5 1,3-6-1,-5-15 0,16 8 0,-1-15-1,1-8 1,3-6-1,5-7 0,4-10 0,4-5 0,3-6 1,0-5 0,0-3-1,1 3 1,-4 0-1,0 6 1,-5 6-1,-1 7 1,-6 7 0,-3 7 0,-3 9-1,0 6 2,-4 4-1,-10 2 0,12 20 0,-9 1 0,-3 7 1,-1 8-1,-1 7 0,-3 3 1,3 4 0,-1-1-1,2-3 1,1-4 0,3-6 0,2-8-1,4-7 1,3-7-1,4-8 0,1-10 0,6-6-1,3-7 1,2-9-1,1-6 1,3-6-1,-1-5 1,-1-1-1,-4 2 1,-1 2-1,-7 6 1,-1 3 0,-4 8 0,-4 5 0,-2 6 0,-7 12 0,7-11 0,-7 11 0,0 0 0,1 13 0,-4 2 0,0 4 0,-1 7 0,2 1 1,-1 4-1,2 1 1,1-4-1,4-6 1,2-5 0,3-4-1,2-10 0,3-9 0,5-7 0,3-9-1,3-3 0,3-7 0,0-1 1,1-5-1,-1 2 1,-3 3 0,-2 1 0,-3 3 1,-4 4-1,-2 3 0,-3 2 0,-1 4 0,-4 2-1,2 0 2,-3 3-2,-5 11 0,10-15 2,-10 15-1,0 0 0,10-12 0,-10 12 0,0 0 0,12-4 0,-12 4 0,10-4 0,-10 4 0,16-4 0,-16 4 0,16-4 1,-16 4-1,19-5 0,-19 5 1,15 0-1,-15 0 0,17 1 0,-17-1 0,13 5 0,-13-5 0,12 3 0,-12-3 0,16 5 0,-16-5 1,12 4-1,-12-4 0,13 4 0,-13-4 0,14 8 0,-14-8 0,14 11 0,-14-11 0,14 17-1,-7-6 1,-1 0 0,1 0 0,-2-1 0,0 0 0,-1 0 1,-4-10-1,10 14 0,-10-14 1,10 10-1,-10-10 0,10 9 0,-10-9 0,10 7 0,-10-7 0,0 0 0,13 11 0,-13-11-1,0 0 1,9 10 0,-9-10 0,0 0 0,0 0 1,0 0-2,9 11 1,-9-11 0,0 0 0,0 0 0,9 12 0,-9-12 0,0 0 0,8 14 0,-8-14 0,7 11 0,-7-11-1,4 11 1,-4-11 0,5 13 0,-5-13 0,1 13 0,-1-13 0,2 12 0,-2-12 0,2 11 1,-2-11-1,0 0 1,0 0-1,11 11 0,-11-11 0,0 0 0,0 0 0,11 6-1,-11-6 1,0 0 0,0 0 0,0 0 0,0 0 0,0 0 0,0 0 0,10 9 0,-10-9 0,0 0 0,0 0 0,0 0 0,0 0 0,0 0-1,0 0 1,0 0-1,3 11 1,-3-11 0,0 0-1,-6 13 1,6-13-1,-5 11 2,5-11-2,-7 11 1,7-11 0,-8 15 0,8-15 0,-12 21 0,4-9 1,1 1-1,-3 0 0,1-1 0,-1-1 0,0 1 0,-1 0 0,1-1 0,-1 1 0,-3 1 0,0-1 0,0 2 0,0 0 0,-4 1 0,2-1 1,-4 1-1,0 3 0,-1 1 0,-2 1 0,-4 1 1,1-2-1,-2 2 0,-1-1 0,0 0 1,-1-1-1,0-3 1,0 0-1,0-3 0,-1-2 0,-1-2 1,2-1-1,-1-5 0,2-3 0,2-2 0,2-6 0,4-3-2,1-2 1,5-3 0,1-1 0,2-1 0,1 0 0,3 1 0,2 2 1,0 1 0,1 1 0,-1 0 0,2-2-1,-1 0 1,3-3 0,0-2 0,0-2-1,1-1 1,0-2-1,1-1 1,1 0-1,0-1 0,0 0 1,0 2-1,0-1 1,0 1 0,-2 2-1,2 0 1,-3-1-1,1 2 1,-3 3 0,1-2 0,-2 1 0,0 1 0,0-1-1,-1 5 2,0 0-1,-2 5 1,3 1-1,5 9 0,-17-6 1,6 7-1,1 4 0,-2-2 0,0 5 1,-1-5-1,-4 3 0,1-1 0,-2 0 0,-1 0 1,-2 1 0,-1 0 0,0 2 0,-1-1 0,0 3 0,0-1-1,-2 0 1,1 0 0,1-2-1,1 0 0,0 0 0,-1-1 0,1 0 1,1-1-1,1 1 1,1-1-1,0 1 0,1-1 1,0 2-1,1-4 0,-1 2 0,0-3 0,2-1 0,-2 1 1,0-1-1,2-1 0,-1 0 0,2 0 0,0 1 0,1 1 0,1-1 0,0 1 1,-1-1-1,2 0-1,-2 0 1,1 0 0,-2 0 0,1 0 1,-1 1-1,-2-2 0,3 0 0,-3 0 0,1-2 0,0 1 0,-1 0 0,-1 1 0,-1-1 1,1 0-1,-5 1 0,1-1 0,1 1 0,-3-1 0,1 1 1,-1 0-1,0-1 0,0-1 0,1-1 0,1-1 0,-1-2 0,0 1 0,2-2 0,-3 0 0,-1 0 0,0 0 0,-1 3 0,-3 0 0,-1 0 1,-2 3-1,-2 0 0,1 1 0,0-2 0,-1 0 0,-2-1 0,1-1 0,2-2 0,-1 0 0,1-1 0,1 0 0,-1 1-1,1 1 1,2-1 1,0 3-1,-2 0 0,0 1 0,3 0 0,-3 1 0,1-1 0,-1-3 0,1 1 0,0-2 1,4-5-1,-1-1 1,-1 0-1,3-2 0,0 1 1,0 0-2,-2 1 2,-1 2-1,0 5 0,0 0-1,0 1 1,-1 2 0,0-1 0,0-1 1,3 1-2,1-1 2,0-2-1,-3 1 0,2-1 0,-1-1 0,1 2 0,-3-1 0,1 2 0,-2 0 0,-1-1 0,3 1 0,-3 0 0,-2 1 0,1 0 1,-1-2-1,-1 2 0,0 0 0,-1-1 1,2 0-1,1-1 0,1 0 0,1 1 0,2-1 1,0 1-1,0 0 0,2 1 1,-2 1-1,1 1 0,0 1 1,-2 0-1,2-1 0,0 1 1,0 0-1,1-2 0,0-1 0,2 1 0,1 0-1,-1 0 2,1 1-1,-1 1 0,0 1 0,2 2 0,-2 0 0,1 1 1,-3 0-1,2 2 0,1-1 0,1 0 0,2-2-1,-1 0 1,2-1 0,2 1 0,1-1 0,-2-1 0,1 0 0,0 2 0,0 2 0,0-1 0,0 1 0,0 0 0,-1 1 0,3-1 0,1 0 0,0-2 0,-1-1-1,3 0 1,-1 0 0,1 0 1,1 0-1,0 0 0,-1 1 0,2 1 0,-1 0 0,-1 2 0,-2-1 0,1 2-1,1-1 1,-1 1 0,2-1 0,-1 0-1,1 1 1,2-2-1,10-5 0,-18 8-1,18-8 1,-18 8-1,18-8 0,-17 8-3,13 6-1,-12-11-6,14 16-14,-7-5-11,-2 1 0,2 4 0,0-1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56:31.1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150C01-1B3D-4F98-B027-D33D6F3A1A2A}" emma:medium="tactile" emma:mode="ink">
          <msink:context xmlns:msink="http://schemas.microsoft.com/ink/2010/main" type="writingRegion" rotatedBoundingBox="15356,11920 16008,11920 16008,12779 15356,12779"/>
        </emma:interpretation>
      </emma:emma>
    </inkml:annotationXML>
    <inkml:traceGroup>
      <inkml:annotationXML>
        <emma:emma xmlns:emma="http://www.w3.org/2003/04/emma" version="1.0">
          <emma:interpretation id="{81A916D0-CA09-42A7-9A99-D8896A138197}" emma:medium="tactile" emma:mode="ink">
            <msink:context xmlns:msink="http://schemas.microsoft.com/ink/2010/main" type="paragraph" rotatedBoundingBox="15356,11920 16008,11920 16008,12779 15356,12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51551E-36DE-4F93-A20C-D00FD35746D9}" emma:medium="tactile" emma:mode="ink">
              <msink:context xmlns:msink="http://schemas.microsoft.com/ink/2010/main" type="line" rotatedBoundingBox="15356,11920 16008,11920 16008,12779 15356,12779"/>
            </emma:interpretation>
          </emma:emma>
        </inkml:annotationXML>
        <inkml:traceGroup>
          <inkml:annotationXML>
            <emma:emma xmlns:emma="http://www.w3.org/2003/04/emma" version="1.0">
              <emma:interpretation id="{1F4F2A5C-1854-4028-BCE5-5922D3AE1029}" emma:medium="tactile" emma:mode="ink">
                <msink:context xmlns:msink="http://schemas.microsoft.com/ink/2010/main" type="inkWord" rotatedBoundingBox="15356,11920 16008,11920 16008,12779 15356,12779"/>
              </emma:interpretation>
            </emma:emma>
          </inkml:annotationXML>
          <inkml:trace contextRef="#ctx0" brushRef="#br0">10 89 8,'0'0'21,"0"0"1,0 0-7,0 0-2,0 0 0,0 0-1,0 0-1,0 0 0,-11 3-2,11-3-2,0 0 0,0 0-2,0 0 0,0 0-1,0 0-1,0 0 1,0 0-2,0 0 0,0 0 0,0 0 0,0 0 0,0 0-1,0 0 1,0 0 0,0 0 0,0 0-1,0 0 1,1 9 0,-1-9-1,0 0 0,0 0 0,0 15 1,0-15-1,1 10 0,-1-10 0,0 14 0,0-14 1,0 12-1,0-12 0,-1 12 1,1-12-2,0 12 1,0-12 0,1 14 0,-1-14 0,0 18-1,0-8 1,3 2-1,-3-1 1,0 4 0,0-2 0,1 1 0,0-4-1,0 1 2,-1-11-1,1 17 0,-1-17 0,1 16 0,-1-16-1,0 16 1,-1-6 0,1 0-1,0 1 1,0 2-1,-1-1 1,1 0 0,1 1-1,-1 1 1,0-2-1,1 2 1,-2-1 0,2 1-1,0 0 0,-1-1 1,-1 0-1,1-1 1,-1 1-1,0-1 0,1-1 0,-1-1 1,0 0-1,0 1 0,1-1 1,0 2-1,-2 0 0,4 0 1,-2 0-1,0 1 0,-2-1 0,4 0 0,-1 1 1,-2-2-1,1-11 0,0 17 0,0-7 0,0-10 1,0 19-1,0-8 0,0 0 0,1-1 1,-1 1-1,0-11 0,1 15 1,-1-15-1,0 10 1,0-10-1,0 0 1,0 0-1,0 0 1,0 0-1,0 0 0,0 0 1,0 0-1,0 0 0,0 0 0,0 0 0,0 0 1,0 0-2,0 0 2,12 5-1,-12-5 0,11-2 0,-11 2 1,13-2-1,-13 2 0,17-3 0,-7 1 0,-10 2 1,16-2-1,-16 2 0,20-3 0,-10 2 0,-10 1 1,20 0-1,-8-1 0,-1 0 0,2-1 0,-1 0 1,0-2-1,4 0 0,-2 0 0,-1 0 0,0 1 0,-1 1 0,-1-1 0,-1 3 1,-1-2-1,-9 2 0,16 2 1,-16-2 0,20 2-1,-9-1 0,0-1 1,1-1 0,0 0-1,1 0 0,-1-1-1,1 0 1,-2 1 0,-1-1 0,-10 2 0,19-2 0,-19 2 1,18 0-1,-18 0 0,19 1 2,-9 0-2,1 1 0,0-1 0,-1 0-2,0 0 2,2 1 0,-1-1 0,-1-1 0,-10 0 2,17-1-2,-17 1 0,15-2 0,-15 2 0,0 0 0,11-1 0,-11 1 0,0 0 0,10 1 0,-10-1 0,0 0 0,0 0 0,13 3 0,-13-3 0,0 0 0,0 0 0,10 1 0,-10-1 0,0 0-2,0 0 2,0 0-1,0 0 0,0 0 1,0 0-1,0 0 1,-10 7-1,10-7 1,-11 5 0,11-5 0,-21 4 0,10-2 0,-5 0 0,0-4 0,-1 1 0,-1-1 0,-2-1 0,0 0 0,1-1 0,0 0 1,2 2-2,0-2 1,2 1 0,-1 1 0,3 1 0,1 0 0,0-1 0,1 1 0,11 1 0,-18-3 0,18 3 0,-16-4 0,5 1-1,1 0 1,-1 0 0,0 0 0,-1 0 0,-1 0 0,2 0-1,0 2 1,1-2 0,10 3-1,-16-1 1,16 1 0,-16-1-1,16 1 1,-9 0 0,9 0 0,-10-3 0,10 3 0,0 0-1,-14-5 1,14 5 0,0 0-1,-14-4 0,14 4 1,0 0-1,-14-2 1,14 2-1,0 0 1,-11 0-1,11 0 1,0 0 0,0 0 0,0 0 0,0 0 0,0 0 0,-12-2 0,12 2 0,0 0 0,0 0 0,-10-5 0,10 5 0,0 0-1,-10-6 1,10 6 0,0 0 1,0 0-1,-14-12 0,14 12 0,0 0 0,0 0 0,-8-15 0,8 15 0,-5-10 0,5 10 0,-1-12 0,1 12 0,-3-15 0,3 15 0,-2-17 0,1 6-1,1-1 1,-2 0 0,2-1 0,2-3 0,-1 0 0,0 0 0,-2 0 0,2-1-1,0 1 2,0-3-1,0 0 0,-1-2 0,1 1 0,1-1 0,1 0 0,-3 1-1,1 0 1,0 0-1,0 3 1,-1 2-1,-1 1 0,1 1 1,-1 0-1,0 1 2,1-1-2,-3 1 1,1-2 0,1 0 0,0 0 0,-1-2 1,1 2-2,0 0 1,-2-1 0,2 1 0,0 0 0,1 0 0,0 1 0,0 2-1,0 1 2,0 10-2,1-14 1,-1 14 0,1-12 0,-1 12 0,0 0 0,0-11 0,0 11-1,0 0 1,0 0 0,0 0 0,0 0 0,-2-10 0,2 10 0,0 0 0,0 0 1,0 0-1,0 0 1,0 0-1,0 0 0,0 0 0,0 0 1,0 0-1,0 0 0,0 0 0,0 0 0,0 0 0,0 0 1,0 0-1,0 0 0,0 0 0,0 0 0,0 0 0,0 0 0,0 0 0,0 0 0,0 0 1,0 0-1,0 0 0,0 0-1,0 0 1,0 0 0,5 10 0,-5-10-1,0 0 1,0 0-1,0 0 0,0 0-2,0 0-2,11 13-4,-11-13-16,0 0-14,0 0 1,4 18 0,0-6 0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56:51.1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8E8253-8C16-4DC1-BAB4-AE58A8C5227B}" emma:medium="tactile" emma:mode="ink">
          <msink:context xmlns:msink="http://schemas.microsoft.com/ink/2010/main" type="writingRegion" rotatedBoundingBox="6140,10633 6193,11924 5512,11952 5460,10661"/>
        </emma:interpretation>
      </emma:emma>
    </inkml:annotationXML>
    <inkml:traceGroup>
      <inkml:annotationXML>
        <emma:emma xmlns:emma="http://www.w3.org/2003/04/emma" version="1.0">
          <emma:interpretation id="{D0099A3A-C2C0-427D-90E5-620872BB7AA7}" emma:medium="tactile" emma:mode="ink">
            <msink:context xmlns:msink="http://schemas.microsoft.com/ink/2010/main" type="paragraph" rotatedBoundingBox="6140,10633 6193,11924 5512,11952 5460,10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EB86D1-F45F-45EB-89B0-3C3321C0C6DE}" emma:medium="tactile" emma:mode="ink">
              <msink:context xmlns:msink="http://schemas.microsoft.com/ink/2010/main" type="line" rotatedBoundingBox="6140,10633 6193,11924 5512,11952 5460,10661"/>
            </emma:interpretation>
          </emma:emma>
        </inkml:annotationXML>
        <inkml:traceGroup>
          <inkml:annotationXML>
            <emma:emma xmlns:emma="http://www.w3.org/2003/04/emma" version="1.0">
              <emma:interpretation id="{12058EEC-09F8-4B3D-A020-CE58BAC0886C}" emma:medium="tactile" emma:mode="ink">
                <msink:context xmlns:msink="http://schemas.microsoft.com/ink/2010/main" type="inkWord" rotatedBoundingBox="6140,10633 6193,11924 5512,11952 5460,10661"/>
              </emma:interpretation>
            </emma:emma>
          </inkml:annotationXML>
          <inkml:trace contextRef="#ctx0" brushRef="#br0">0 33 12,'0'0'24,"0"0"0,0 0-5,0 0-7,0 0-4,0 0-1,0 0-1,0 0-2,0 0-1,0 0 1,0 0 1,0 0-1,0 0 2,0 0 0,0 0 0,0 0 0,0 0-1,0 0 0,0 0 0,0 0-2,0 0 0,0 0-2,0 0 1,0 0-1,0 0 0,0 0 0,0 0 0,0 0-1,0 0 1,7 11 0,-7-11 1,0 0-1,1 16 1,-1-16 0,0 14 0,0-14 0,-1 14 0,1-14 0,-1 18 0,-1-6 2,2 1-2,0 0 1,-1 3-1,0-1 1,1 2-2,1-1 2,-2 1-2,-1-3 0,4-1 0,-3 0 0,2 1 0,-1-3-1,1 1 1,-2 0 0,3 0 0,-1 2-1,0 3 1,0 1 0,1 0-1,0 1 1,-1 1-1,1 0 1,-1 1-1,-1-3 1,1 0-1,0-2 1,-1-1-1,-1 0 1,2 0 0,0-3-1,-1 1 1,1 0-1,2 2 1,-2 0 0,1 3-1,0-1 1,0 3-1,-1 0 1,2 0-1,-2 0 0,0-3-1,-2 1 2,2 2-1,0-1 1,-2 2-1,2 0 1,0 1 0,1 3 1,0 1-1,3 1-1,-3-2 1,0 1-1,2-3 1,-1 0-1,-3-1 0,0-2 0,0-3 1,0-1-1,-1-1 0,1 2 0,0-1 1,0 1-1,1-1 0,1 1 0,-1 1 0,0-2 0,3-2 0,-3-1 1,-1-13-1,2 13 0,-2-13 0,0 0 0,0 0 0,0 0 0,0 0 0,0 0 0,0 0 0,-2-16 2,2 16-2,-4-17 0,2 6-2,0 1 2,1-2 0,-1 1 0,-1-2-1,0 0 1,2-2 0,0-2-1,-1-3 1,1-1 0,0-2-1,-1 0 1,1-1-1,1-1 1,-1 1 0,-1 2 0,1 0-1,1 2 1,-3 2 0,0-3 0,2 1-1,0 0 0,-1 0 0,2 2 0,-1-1 1,0 0-1,2-1 0,0 4 0,-1 0 1,0 0 0,2-1 0,-1 0 0,-1 0-1,0-1 1,0 1 0,1-1 0,-2-1 0,0 1-1,1 2 1,-2 0 0,3 1 0,0 0 0,-2 3 0,1 1 0,1 1 0,1 0 0,-2-2 0,2 1 0,-2-1 0,-2-1 0,2 0 0,0-1 0,-3-2 0,1 2 0,2 0 0,-1 1 0,0-1 0,0 3 0,-1 1 0,2 0 0,0 1 0,2-2 0,-2 11 0,-2-19 0,4 8 0,-2 1 0,0-1 0,-2 1 0,2 10 0,0-18 0,0 18 0,0-14-2,0 14 2,-2-12-1,2 12 1,0-13-2,0 13 1,-2-13-1,2 13 2,1-9 0,-1 9-1,0 0 1,0 0-1,0 0 1,0-10-1,0 10 1,0 0 0,0 0 0,0 0-1,2 10 1,-2-10 1,0 0-1,1 13 0,-1-13 2,0 12-1,0-12 0,3 16 0,-3-16 0,1 19-1,1-9 2,-3 1-2,1-1 0,0 2 0,0 1 0,0 1 0,1 1 0,-1 3 0,0 2 0,1 0 0,1 3 0,-2 0 1,1-2-1,1 1 0,-2-2 0,0-2 0,1-1 0,-1-2 0,-1 0 0,1-2 1,1-1-1,-1 1 0,-1-1 0,2-1 0,0 1 0,-2-1 0,1-1 0,1 1 0,-1-11 0,1 16 0,-1-16 0,1 10 0,-1-10 0,0 0 1,0 0-1,0 0 0,0 0 0,0 0 0,0 0 0,0 0 1,0 0-2,0 0 1,0 0 0,7 10 0,-7-10 0,0 0 0,0 0 0,0 0 0,0 0 1,0 0-1,11-1 0,-11 1 0,0 0 0,0 0 0,12-5 0,-12 5 0,0 0 0,0 0 1,12 0-1,-12 0 0,0 0 0,0 0 0,13-3 0,-13 3 1,10-3-1,-10 3 0,11-4 0,-11 4 0,17-2 1,-17 2-1,15-1 0,-5 1 1,0-1-1,0 0 0,0-1 1,-10 2-1,15-6 0,-15 6 0,18-10 0,-18 10 0,12-8 0,-12 8 0,15-4 0,-5 3 1,1 2-1,0 0 0,0 2 0,0 1 0,1-2 0,-1 1 0,-1-1 1,-10-2-1,14 1 0,-14-1 0,0 0 0,14-6 1,-14 6-1,0 0 0,11-12 0,-11 12 0,0 0 0,14-6 0,-14 6 0,11 4 0,-11-4 0,16 6 0,-16-6 0,17 5 0,-6-5 0,-1 1 0,-10-1 0,19-4 0,-19 4 0,14-5 0,-14 5 1,14-2-1,-14 2 0,0 0 0,13 3 0,-13-3 0,10 7 0,-10-7 0,15 4 0,-15-4 0,18 3 0,-5-1 0,0-2 1,1 0-1,-2 2 0,2-1 0,-4 0 0,0-1-1,-10 0 1,13 2 0,-13-2 0,0 0 0,12 1 0,-12-1 0,0 0 0,0 0 0,0 0 1,0 0-1,0 0 0,0 0 0,10 0 0,-10 0 0,0 0-1,0 0 1,8 10 0,-8-10 0,0 0 0,0 0 0,2 10 0,-2-10-1,0 0 1,0 0 0,0 0 0,0 0 0,0 0 0,0 0 0,0 0 0,0 0 0,0 0 0,0 0 0,0 0 0,0 0 0,0 0 0,0 0 0,0 0 0,0 0 0,0 0 0,0 0 0,-10 5 0,10-5 0,0 0 0,0 0 0,-8-12 0,8 12 1,-6-12-1,6 12 0,-6-16 0,1 6 0,-1-1 1,3-3-1,2-1 0,-5-1-1,4-2 1,-1 0 0,1 1 0,1-1 0,1 1 0,-3 2 0,1 2 0,1-2 0,0 1-1,-3 1 1,0-3 0,2 1-1,-1 0 1,-1-2 0,1 2 0,0-1-1,-2 2 1,4-2 0,0 2 0,-2 0 0,1-2-1,1 2 1,-1-3-2,0 0 2,1-1-2,0 2 1,-1 0-1,2 1 1,-1-1 1,-1 3-1,0 3 1,2 0 0,0 0 0,0 10 0,0-18 0,0 18 0,2-16 0,-2 16 0,2-14 0,-2 14 0,0 0 0,0-11 0,0 11 0,0 0 0,0 0-1,0 0 1,0 0 0,0 0 0,0 0 0,0 0 0,0 0-1,1 11 1,-1-11 0,2 12 0,-2-12 0,3 18 0,-2-7 0,2 0 1,-1 1-1,0 1 0,-1 0 0,2 5 0,1-2 2,-2 3-1,0 0 0,4 1 0,-3 0 1,-1-1-1,0 2 0,1-2 1,-1 0-2,0 1 0,-1-2 0,0 4 0,-1 1 0,1-4 0,2 2 0,-3 1 0,0 0 0,1 0 0,1 0 0,-1-2 0,0 0-1,1 2 1,-2 1 0,4-2 0,-1 0 0,-2 0 0,0-1 0,1-1 1,0-2-1,-2-1 0,2-3 0,-2 0 0,0-2 0,0-1-1,1 1 1,0 0-1,-1 1 2,2 4-1,2 0 0,0 1 0,0 2 1,-1 1 0,3 0 0,-3 0 0,2 1-1,-2-2 0,-2 1 0,2-2 0,0-1 0,-1 0 0,-2-3-1,2-1 1,-1-2 1,0-1-1,-1-10 0,1 18 0,-1-18 0,2 17 0,1-6 0,-3 1 0,2-3 0,1 2 0,-3-11 0,5 16 1,-5-16-1,0 0 0,5 10 0,-5-10 0,0 0 0,0 0 0,0 0 0,-2-10 0,2 10 0,-3-10 0,3 10 0,-4-14 0,4 14 0,-2-17-1,1 7 1,1 10 0,-2-14 0,2 14 0,3-17 0,-3 17 0,1-14 0,-1 14 0,5-17 0,-5 8 0,1-2 0,0-2 0,-3 1 1,3-2-1,-2 0 0,-2-1 0,1 1 0,2 0 0,0-1 0,-2 1 0,2-5 0,0 3-1,0-3 0,0 0 1,-1-2-1,-2 1 1,0-1-1,1-1 1,-1 1-1,-2 2 2,2-2-1,-1 0 0,0 2 0,3-1 0,-2-1 0,2 4 0,-2-2 0,0 0 0,2-1 0,-2-1 0,-1 1 0,0 1 0,1 0 0,-1-2 0,0 0 0,1 2 0,0-1 0,2 2 0,1-1 0,-3-1 0,1 2 0,3-1-1,-2 1 2,-1-2-2,-2 1 0,-2-2 1,1 2-2,-2-4 1,0 4 0,0 0 0,-1 0-1,2 3 2,3 1-1,0 4 0,3 11 1,-4-15 1,4 15-1,0 0 0,2-12 0,-2 12 0,0 0 0,0 0 0,0 0 0,7-11 0,-7 11 0,0 0-1,0 0 1,0 0-1,0 0-1,0 0 1,0 0-3,0 0-2,16 13-15,-16-13-19,5 12 1,-5-12-1,15 12 1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57:12.6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28CB7C-026F-458C-96BC-88329D29365E}" emma:medium="tactile" emma:mode="ink">
          <msink:context xmlns:msink="http://schemas.microsoft.com/ink/2010/main" type="inkDrawing" rotatedBoundingBox="6759,9718 7447,12277 5224,12875 4536,10316" hotPoints="7345,11502 6088,12759 4831,11502 6088,10245" semanticType="enclosure" shapeName="Circle"/>
        </emma:interpretation>
      </emma:emma>
    </inkml:annotationXML>
    <inkml:trace contextRef="#ctx0" brushRef="#br0">340 255 36,'0'0'28,"0"0"2,0 0-1,0 0-18,0 0-5,0 0 0,0 0 0,0 0-1,0 0 0,-9-2 1,9 2 1,0 0-1,0 0-1,0 0 0,0 0 0,0 0-1,0 0-1,0 0-1,-13 14 0,13-14 0,-11 13-1,11-13 0,-12 14 0,12-14 0,-12 16-1,6-6 1,-1 1 0,-1 0 0,2 4-1,-2-1 1,1 0-1,1 0 1,-2-1-1,0-1 1,3-1-1,-2-1 1,7-10-1,-14 18 1,14-18-1,-12 17 1,5-7 0,-1 1-1,2 1 1,-3 2 0,3-1-1,1 0 1,-3 1-1,2 0 1,1-1-1,1-1 1,-2-1-1,2-1 1,-1 0-1,2 0 1,1 0-1,-1 0 1,-2 2-1,2 2 0,0 0 1,-2 1-2,1 0 2,-1 2-1,0 2 0,-1 0 2,2 0-1,-1-2 1,1 1-1,-1-1 1,1-1 0,1 0 0,-2-3-1,3-1-1,0 0 1,0 0-1,0 0 0,1 1 0,-1 3 0,0 0 0,2 2 0,-1 2 0,-1 0 0,-1 1 0,2 2 0,-2 0 0,1 0 1,0 1-1,0-2 0,1-1 0,0 1 1,1-3-1,0 1 0,0 0 0,1-1 0,-1 0 0,1 0 0,-1 4 0,2-1 0,0 5 1,0 1-1,1 1 1,0 0 0,-1 2 0,2-2-1,1-1 3,-2 1-3,0-6 0,3 0 0,0-1 0,-2 0 0,0-1 0,1 1 0,-1 0 0,2-1 0,0 0 0,-2 1 0,0-1 0,2 1 0,-2-1 0,0 0 0,1-1 0,0 1 0,1-1 0,-1-1 0,2-1 0,0 1 0,-1 0 0,4-2 0,-2 2 0,3 0 0,-5-1 0,4 3 0,0-4 0,-1 1 0,1-2 0,-3 0 0,1-1 0,-2-3 0,5 2 0,-4-3 0,0 0 0,2 1 0,0 1 0,0 1 0,1 2 0,2 1 0,-1 0 0,1 1 0,2-1 0,0 1 0,0-3 0,3 1 0,1-2 0,0 0 0,-1 1 0,5-1 0,-2 1 0,1 1 0,-1 0 0,1 1 0,0-2 0,2 1 0,0-3 0,-2-1 0,0-2 0,3-1 0,0-1 0,-3-4 0,-2-1 0,-1 2 0,-1-2 0,-1-1 0,0 2 0,-1-2 0,-3 1 0,5 0 0,-2 0 0,0-2 0,2 0 0,1 0 0,-1 0 0,1-1 0,4-1 0,-2 1 0,1-1 0,2 1 0,1-1 0,-1 0 0,0-2 0,2 2 0,-3-1 0,1-1 0,-1-2 0,-3 2 0,-1-1 0,2-2 0,1 1 0,-3-1 0,1 0 0,0 0 0,2-1 0,1 1 0,2-1 0,-3 2 0,0-2 0,-1 2 0,0-2 0,-1 1 0,-2 0 0,4 0 0,-3 2 0,0-2 0,0 2 0,0-3 0,1 3 0,-1-2 0,0 0 0,-2-1 0,0-2 0,2 1 0,-1-2 0,-1 1 0,1-3 0,1 1 0,-1-1 0,1-2 0,0 2 0,1-1 0,-1 1 0,0-2 0,3 0 0,-3 0 0,0 0 0,1-1 0,-1 2 0,0-1 0,-1-1 0,0 1 0,-2 1 0,3-3 0,-3 0 0,-1-2 0,0-1 0,-1 1 0,2-3 0,-4 1 0,1-2 0,-1 1 0,1 2 0,0-2 0,-1-1 0,2 1 0,-3-1 0,4-1 0,0-2 0,-3-2 0,0 1 0,0-3 0,0 2 0,-5-3 0,3 0 0,-3 1 0,-1 2 0,0 0 0,-2 1 0,-1 1 0,0 1 0,1 1 0,-2 0 0,-2-1 0,-1-3 0,1 0 0,-2-2 0,0-3 0,-3-2 0,1 0 0,-5 0 0,3 1 0,-2 0 0,-1 3 0,-1 1 0,3 3 0,-2-1 0,0 0 0,1-1 0,-2 0 0,1 1 0,0-4 0,1 1 0,-2 1 0,0-3 0,0 2 0,1 1 0,-2 2 0,1-1 0,-1 4-2,0-1 1,1 2 1,-1 2 0,0 2 0,-3-2 0,3 0 0,0-2 0,-2-1 0,-1 1 0,2-1 0,-2-1 0,-1-2 0,2 4 0,-3 3 0,1 1 0,2 2 0,-1 0 1,0 3-1,-1 0 0,1-2 0,-2 0 0,-1-3 0,0 0 0,-3-1 0,-1 0 0,1-2 0,0 4 0,-1 0-1,0 1 1,5 3 1,-1 2-2,1 1 2,1 1-1,-1 3 2,-1 1-2,2-2 0,-3-1 0,-1 2 0,-3-3 0,2-2 0,-2-2 0,-2 1-2,-1 0 4,1 1-4,3 1 4,0 0-2,2 3 0,1 2 0,1 4 0,4-1 0,2 2 0,0 1 0,-2 0 0,2 0 0,0-1 0,-2-1 0,1-2 0,-1 2 0,-2 0 0,2-2 0,1 1 0,-2 1 0,2 1 0,2 0 0,0 1 0,-1 1 0,2 0 0,0 3 0,-1 1 0,1 0 0,10-5 0,-20 14 0,9-7 0,1-1 0,1-1 0,-4-1 0,3-2 0,-1-1 0,-2 0 0,3-1 0,-2 0 0,0 1 0,0 2 0,2 1 0,0-1 0,-1 6 0,1-1 0,0 1 0,0 3 0,-1-3 0,1 0 0,-1 1 0,0-2 0,0-5 0,0 2 0,-2-4 0,0 0 0,3-2 0,-1 1 0,-1 1 0,0-1 0,2 3 0,-1 0-2,1 2 1,0 0 2,0 3-3,0-1 2,0-2 0,10-5 1,-18 9-1,8-6 0,10-3 0,-14 4 0,14-4 0,-15 0 0,15 0 0,-14 1 0,14-1 0,-11 1 0,11-1 0,-13 4 0,13-4 0,-11 7 0,11-7 0,-11 5 0,11-5 0,-11 7 1,11-7-1,-10 3 0,10-3 0,-13 5 0,13-5 0,-13 6 0,13-6 0,-16 9-1,16-9 1,-15 13 0,15-13 0,-14 11 0,14-11 0,-13 9 0,13-9 0,0 0 0,-9 6 0,9-6 0,0 0 0,0 0 0,-10 5 0,10-5 0,0 0-1,-11 9 2,11-9-1,0 0 0,-9 10 0,9-10 0,0 0 0,0 0 0,0 0 0,0 0-1,0 0 0,0-14 0,0 14-2,10-11-4,-11-2-23,12 11-12,-1 1 0,3 6 0,0 0 1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57:43.3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35048C-7980-414E-825A-326C34BABBA0}" emma:medium="tactile" emma:mode="ink">
          <msink:context xmlns:msink="http://schemas.microsoft.com/ink/2010/main" type="inkDrawing" rotatedBoundingBox="7626,8414 8550,13096 4284,13938 3360,9256" hotPoints="8191,11608 5910,13888 3630,11608 5910,9327" semanticType="enclosure" shapeName="Circle"/>
        </emma:interpretation>
      </emma:emma>
    </inkml:annotationXML>
    <inkml:trace contextRef="#ctx0" brushRef="#br0">862 815 30,'0'0'26,"0"0"3,0 0-1,0 0-15,0 0-4,0 0-1,0 0 1,-5-10-1,5 10-1,0 0 1,0 0-1,0 0-1,0 0-1,0 0 0,0 0-1,0 0-12,0 0 4,0 0-2,0 0 1,0 0-2,1 12 1,-1-12-1,0 0 1,-12 15 9,12-15-1,-9 15-1,9-15 0,-11 20 0,4-9 0,0 0 0,-1 1-1,0 0 1,-1-1 0,0 0 0,9-11-1,-18 19 1,18-19-1,-16 18 1,6-9 1,3 1-2,-2 1 1,1 1-1,-1 2 1,0 1-1,0 1 0,0-1 1,0 1-1,1-1 1,-1-2-1,1 2 1,-1-4-1,2 2 0,7-13 1,-15 19-1,15-19 0,-12 16 0,12-16 0,-12 17 0,12-17 1,-12 17-1,6-6 0,1 1 0,-1-1 0,1 1 1,-1 1-1,-1 0 1,1 0-1,-1 1 2,0-3-2,0 1 1,1-2-1,-1 1 0,7-11 1,-11 15-2,11-15 2,-12 17-2,12-17 2,-12 16-2,5-6 2,2 1-1,-2 1 0,-1 1 1,0 2-1,2 0 0,-3 1 0,2 0 0,-1 0 0,-1-2 0,1 0 0,0 1 0,2-2 0,-1-1 0,0 3 1,1-2-1,-1 2-1,1 2 2,-1-1-1,-1 4 0,2-1 0,-3 3 0,0-2 0,0 0 1,0-1-1,1 0 0,-1-4 0,1 0 1,0-4-1,3-1 0,-1 0 0,6-10 0,-7 16 0,7-16-1,-7 18 1,1-6 0,2 0 0,-3 2 1,0 1-2,-1 1 2,1 0-1,0 2 0,-1-1 1,2-2 0,1 0 1,1-2-2,0 0 2,0-1-1,-1 0 1,1-2-1,4-10-2,-9 19 1,9-19 0,-8 18 1,5-8-1,-1 0 0,-1-1 0,1 3 0,0-3 0,-2 2 0,1 2 0,0-2-1,-2 0 1,4-1 0,-1-1 0,4-9 0,-6 17 0,6-17 0,-3 11 0,3-11 0,0 0 0,-2 12 1,2-12-1,-5 10 0,5-10 0,-4 14 0,4-14 0,-4 17 0,4-17 0,-5 18 0,5-18 0,-3 15 0,3-15 0,-1 11 0,1-11 0,-3 10 0,3-10 0,-1 10 0,1-10 0,-3 11 0,3-11 0,-2 15 1,2-15-1,-3 20 0,0-8 0,-1 3 4,4 5 3,-4-6 0,4 3 0,-5-4 0,5 3 0,0-16 0,-3 23 0,3-23-3,-1 12-4,1-12 0,-1 16 0,0-6 0,1 0 0,0-10 0,-3 17 0,3-17 0,-1 15 0,1-15 0,-1 10 0,1-10 0,0 0 0,0 0 0,0 0 0,0 0 0,1 12 0,-1-12 0,1 10-2,-1-10 4,1 14-4,-1-14 4,2 14-2,-2-14 0,2 16 0,-2-16 0,0 11 0,0-11 0,0 11 0,0-11 0,1 11 0,-1-11 0,0 13 0,0-13 0,1 15 0,-1-15 0,2 18 0,-2-18 0,1 16 0,-1-16 0,1 15 0,-1-15 0,3 14 0,-3-14 0,1 17 0,-1-7 0,1 0 0,-1 1 0,0 0 0,-1 0 0,1 1 0,0-1 0,0-1 0,0 0 0,0 0 0,1 0 0,0 1 0,-1 0 0,1 0 0,-1 1 0,1 1 0,1 2 0,-1 0 0,0 0 0,1 2 0,0-2 0,0 1 0,0-1 0,0-3 0,-1-1 0,1-1 0,-1 0 0,-1-10 0,3 18 0,-2-8 0,0 1 0,1 2 0,1 0 0,-1 3 0,0-2 0,0 0 0,-1-2 0,2-1 0,-2-1 0,-1-10 0,3 16 0,-3-16 0,2 11 0,-2-11 0,3 11 0,-3-11 0,4 16 0,-4-16 0,3 20 0,-1-9 0,0 2 0,1 1 0,-1-1 0,0 0 0,0 1 0,1 0 0,-1 0 0,1 0 0,0 0 0,1-2 0,-1 1 0,1-1 0,0-1 0,0 0 0,0 0 0,1-1 0,-2 1 0,2 1 0,-1 1 0,0 1 0,1 1 0,-2-1 0,3 3 0,-3-1 0,2 2 0,-1-2 0,0-2 0,2 1 0,0 0 0,1 0 0,1 1 0,2-2 0,-1 1 0,1 2 0,1-1 0,-1-1 0,0 0 0,-1-1 0,0 1 0,0-2 0,-2-1 0,0-1 0,1 0 0,0-1 0,-1 0 0,-1 1 0,-6-11 0,15 21 0,-7-10 0,0-1 0,-1 0 0,1 0 0,0 0 0,2-1 0,-4 0 0,-6-9 0,17 16 0,-7-7 0,-3 1 0,4 1 0,-1 0 0,1 2 0,-1-1 0,1 0 0,2 0 0,-5-1 0,3-1 0,-11-10 0,19 17 0,-19-17 0,18 13 0,-18-13 0,17 14 0,-7-5 0,-1 2 0,1 1 0,0 2 0,1 1 0,1 1 0,0 1 0,1 0 0,3-1 0,-2 0 0,4-3 0,0 1 0,-1-1 0,2 1 0,3 0 0,-2-1 0,0 0 0,-2 3 0,1-2 0,-1 0 0,-1-1 0,0-1 0,-3 0 0,1-2 0,0-1 0,2-1 0,-3 0 0,0-2 0,1 0 0,-1-1 0,-1 0 0,0-2 0,-2 2 0,-1-2 0,1 0 0,-1 1 0,-10-4 0,16 5 0,-16-5 0,16 7 0,-16-7 0,17 5 0,-7-1 0,0-1 0,4-1 0,1 2 0,0-1 0,0-1 0,3 1 0,0 1 0,0-2 0,2 1 0,-3 0 0,1 2 0,0-2 0,2 1 0,0 0 0,-2-1 0,4 2 0,0-2 0,0 0 0,1 1 0,-1-2 0,1 1 0,0-1 0,1 0 0,0 2 0,0-1 0,0 0 0,1 1 0,-1 2 0,1-1 0,-2 0 0,0-1 0,1 0 0,-2-2 0,2 1 0,-3-1 0,1-1 0,1-1 0,-1 0 0,-1-1 0,-2-3 0,2 3 0,-1-2 0,1 2 0,1-3 0,0 3 0,1-3 0,2 3 0,-1 0 0,0 0 0,-1 0 0,0-2 0,-1 2 0,1 0 0,-4-1 0,1 1 0,-2-1 0,2-2 0,0 1 0,-1 0 0,2-2 0,2 1 0,-2-1 0,1 1 0,4 0 0,-1-1 0,-2 2 0,2 0 0,-1-1 0,-2 1 0,1 0 0,0-2 0,-2 1 0,-1-2 0,3 1 0,-1-3 0,0 0 0,1 1 0,3-2 0,-1 0 0,2 0 0,-1 0 0,0 1 0,-1-1 0,0 1 0,-1-1 0,-3 2 0,0-1 0,-1 0 0,0-1 0,-1-1 0,0-1 0,1 1 0,-1-1 0,2 0 0,0-1 0,1 0 0,0 1 0,2-1 0,-1 1 0,0 0 0,-1 0 0,1 1 0,-1 0 0,-3 0 0,0-2 0,0 1 0,-1-1 0,2 1 0,-2-2 0,3-2 0,-1 2 0,3 1 0,-1 0 0,-1 0 0,4 1 0,-3 0 0,-3 1 0,1-1 0,0 1 0,-4 0 0,-2 0 0,2-1 0,-1 1 0,-1-1 0,1 0 0,0 0 0,0 0 0,2 0 0,-2-1 0,1 2 0,-2-3 0,3 2 0,-3-2 0,-1 0 0,1-1 0,1 1 0,-2-3 0,2 2 0,1 1 0,-3-3 0,1 3 0,2 0 0,-1-1 0,-1 1 0,0 0 0,0 1 0,1-2 0,-2 0 0,0 1 0,-1 0 0,0 0 0,0 1 0,-1-3 0,-2 4 0,1-2 0,1 2 0,-1 1 0,-1-2 0,0 1 0,0 0 0,-2 0 0,1-2 0,0-1 0,-2 0 0,0 0 0,0-2 0,1 1 0,-1-1 0,-1 1 0,2 1 0,-3 0 0,2 1 0,-2 0 0,0 2 0,1 0 0,0-2 0,1 1 0,-4-4 0,4-2 0,-2-1 0,1-2 0,0-3 0,0 2 0,0 2 0,-2-1 0,4 2 0,-5 3 0,0 1 0,-1 3 0,1-3 0,0 0 0,-2-1 0,0-4 0,0-2 0,0-3 0,0-3 0,0 0 0,-2-1 0,1 3 0,0-2 0,1 5 0,-3 1 0,3 4 0,-2 1 0,2 0 0,-2 0 0,0-1 0,-1-1 0,0 0 0,1-3 0,-3-4 0,0 3 0,-2-3 0,2 0 0,0 1-7,-5-5 0,6 7-1,-7-5 1,5 10 0,-3-10 1,6 9-2,-7-5 1,6 3 11,1 1-4,-3-2 0,-1 0 0,1-3 0,-3 2 0,0-2 0,-1 0 0,0 1 0,-2-2 1,0 3-1,1-1 0,0 1 0,0-1 0,0-2 0,0 1 0,0-2 0,0-1-1,-1-2 0,-1 0 0,-2-2 1,1 1-1,-3 2 0,0 0 0,-1 1 1,-1 3 0,5 0 1,-3-2-1,3 4 0,1-3 1,0 0-1,2-2 1,-2 0-2,1-2 2,-1-1-2,-1 3 2,-3-2-2,-1 2 2,0-1-2,-3 2 1,1-1 0,-1 2-1,1 1 2,-1-2-1,2 2 0,-1-1-1,1 1 1,1 0 0,0 0 0,0-2 0,-2 1-1,2 0 1,0 1 0,-1 1 0,0 0 0,-1 0 1,2 1-1,-2 1 0,2 1 0,-1-1 0,2 2 0,1-4 1,0 0-1,1-2 0,0 1 0,0-1 1,-2 0-1,3 2 0,-2-1 0,2 3 0,-1 0 0,-2 3 0,0-2 0,1-1-1,-1-1 1,-1 0-1,-1 1 2,0-3-2,-1 3 0,2-1 2,-2 2-3,3 3 2,0 1 0,1 0 1,2-1-2,-1 1 1,0-2 0,-2 3 0,2-4 0,-4 0 0,1 1 0,-3-1 0,1 3 0,0-1 0,1 4 0,4 1 0,-1 0 0,5 4 1,0 0-2,11 9 2,-16-18-2,16 18 2,-17-21-2,7 9 1,-1-1 0,-1 1 1,0-2-1,0 3 0,1 3 0,1-2 0,10 10 0,-14-10 0,14 10 0,0 0 0,-10-9 0,10 9 0,0 0 0,-8-12 0,8 12-1,-13-10 1,3 3 0,0 2 0,-1-1 1,-1 2-1,1 1 0,0-2 0,11 5 0,-15-6 1,15 6-1,0 0 0,-12-8 0,12 8 0,0 0 0,0 0 0,-11-13 0,11 13 0,-15-9 0,15 9 0,-19-8 0,6 4 0,3 0 0,-1 1 0,1 1 0,10 2 0,-13-3 0,13 3 0,0 0 0,-10-6 1,10 6-2,0 0 1,0 0 0,-12-7 0,12 7 0,-15-2 0,15 2 0,-21-2 0,10 1 0,-1 0 0,1 1 0,0 0 1,0 0-1,11 0 0,-18 1 0,18-1 0,-12 1 0,12-1 0,-12 0-1,12 0 1,-16 0 0,16 0 0,-20 0 0,7 0 0,1 1 0,-4-1 0,5 1 0,-1 0 0,0 3 0,2-2 0,0 1 0,10-3 0,-18 8 0,18-8 1,-17 6-1,17-6 0,-17 8 0,17-8 0,-18 8 0,9-4 0,-1 2 0,-1-1-1,0 4 2,0 0-2,-2 3 2,1 0-2,-1-1 1,1-1 0,1 2 0,0-2 0,1-1 0,0-1 0,0-3-1,-2 2 1,1-2 0,-1 3-1,1-4 1,-1 4-1,1 0 1,-3-1-1,3 1 1,2 0 0,-1 1-1,10-9 1,-20 16 1,20-16-1,-21 18-1,11-9 1,-1-3 0,1 3 0,0-1 0,0 1 0,10-9 0,-20 16 0,20-16 0,-18 17-1,8-8 1,-3 0 0,2 2 0,-1-3 1,1 3-1,0-1 0,0 1-1,2-1 2,0-2-2,9-8 1,-13 15 0,13-15 0,-13 13 0,13-13-1,-16 12 1,5-6 0,-2 2 0,0 3 5,-6-4 2,7 4 0,-6-5 0,7 3-1,-7-6 1,18-3 0,-24 11 0,14-9-6,10-2-1,-17 2-1,7 0 1,10-2 0,-15 4 0,5 0 0,10-4-1,-15 10 1,15-10 0,-18 8 0,18-8 0,-13 14 0,3-8-1,10-6 2,-13 10-1,13-10 0,-16 11-1,16-11 1,-11 13 0,11-13 1,-14 10-1,14-10 1,-15 14-2,15-14 2,-14 14-1,3-9 0,11-5 0,-18 11-1,18-11 2,-16 13-2,16-13 2,-18 10-2,18-10 3,-15 9-2,15-9 1,-15 13-1,15-13 1,-15 9-1,15-9 0,-12 12 0,12-12 0,-12 7 0,12-7 0,0 0 0,-12 11 0,12-11 0,-10 8 0,10-8 0,0 0 0,-14 11-1,14-11 1,-11 9 0,11-9 0,-11 9 0,11-9 0,-9 6 0,9-6 0,0 0 1,-13 7-2,13-7 1,0 0 0,-10 5 1,10-5-2,0 0 1,-9 9 0,9-9 0,-9 10 0,9-10 1,-10 9-2,10-9 1,-16 12 0,16-12 0,-13 9 0,13-9 0,-14 8 0,14-8 0,0 0 0,-12 7 0,12-7 0,0 0 0,0 0 0,-10 7 0,10-7 0,0 0 0,0 0 0,-9 11 0,9-11 0,0 0 0,0 0 0,-10 12 0,10-12 0,0 0 0,0 0 0,-11 8 0,11-8 0,0 0 0,0 0 0,-13 6 0,13-6 0,0 0 0,0 0 0,0 0 0,0 0 0,-10 8 0,10-8 0,0 0 0,0 0 0,0 0 0,0 0-1,0 0 0,0 0-2,0 0-1,0 0-7,-11-1-29,11 1-1,9-10 0,2 7-1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58:42.1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D3F0004-5786-4EE6-BBE4-80E09A69C226}" emma:medium="tactile" emma:mode="ink">
          <msink:context xmlns:msink="http://schemas.microsoft.com/ink/2010/main" type="inkDrawing" rotatedBoundingBox="3440,6269 10863,8823 8413,15945 990,13391" hotPoints="10579,11308 6738,15149 2897,11308 6738,7467" semanticType="enclosure" shapeName="Circle">
            <msink:destinationLink direction="with" ref="{CDDB8842-CB1F-4B2D-9F48-87633F1F07B2}"/>
          </msink:context>
        </emma:interpretation>
      </emma:emma>
    </inkml:annotationXML>
    <inkml:trace contextRef="#ctx0" brushRef="#br0">1998 1447 20,'0'0'27,"0"0"1,0 0-7,0 0-5,-2-14-2,2 14-1,0 0-3,0 0-2,0 0-2,0 0 1,0 0-2,0 0 0,0 0-1,0 0 0,0 0 0,0 0-1,0 0 0,0 0-1,0 0 0,0 0-1,0 0 0,0 0 0,0 0 0,-10 4 0,10-4 0,0 0 0,0 0 0,0 0 0,-12 5 0,12-5 1,-10 8-1,10-8 0,-12 13 0,12-13 0,-16 12 0,16-12 0,-16 17 0,16-17-1,-17 11 0,17-11 1,-16 10-1,16-10 1,-18 9-1,18-9 1,-17 10-1,6-3 0,1 2 1,-1 0 0,-2 1-1,1 2 1,0 0-1,-1-1 1,-1 1-1,2 0 1,-1-1-1,3 0 1,-3 0 0,2-3-1,-2 1 1,1 1-1,0-1 1,-1 0-1,-3-1 0,1 2 1,1 2-1,0 2 0,0-1 0,2 1 0,-3 2 0,2 0 1,1 0-1,-1 1 1,1 1-1,1-2 1,0 1-1,-2-2 2,3 0-2,1-1 0,0 0 1,0-1 0,0 0 0,1 0-2,0 0 3,-1 2-3,1 1 2,-1 0 0,0 0-1,1 1 0,-2-2 0,2-1 0,-2 0 1,85-2-10,-85 2 2,-2-3 0,2-1 0,-1-1 1,3 2-1,-4-2 0,4 4 0,-86-2 9,86-1-2,0 2 0,-1 2 0,2 1 0,-3-2 0,2-1-1,-1 1 1,0-3 0,3 2 0,-2-2 0,1 0 0,7-10 0,-14 18 0,6-8 0,8-10 0,-13 20 1,5-11-2,1 2 1,-2 0 0,0 3 0,-1-1 1,0 0-1,-1 0 0,0 0 0,1 0 0,0-1 0,0 2 0,2-2 1,-1 0-1,1 1 1,1-1-1,0 2 1,-3-1 0,1 5 0,-1-2 0,-2 3-1,0 2 1,0 0-2,-2 0 3,1-1-2,2-1 0,-2-2 0,1-2 0,1-3 0,1-1-1,0 0 2,1-1-1,0 1 0,1 0 0,-1 4 0,-1 2 0,0 1 0,0 2 0,-1 2 0,1 0 0,-2-2 0,1 1 0,-1-3 0,2-3 0,0-3 0,-2-1 0,1-2 1,1-1-1,-1 0 1,1-1-1,10-7 1,-20 18-1,11-6 1,-2 1-1,1 5 0,-2 0 0,0 0 0,-2 2 0,-1 1 0,1 0 0,-1-3 1,-1-3 0,2-2-1,-1 1 1,2-3 0,-1 0 0,1-2 0,-2-1 0,3 4 0,-1 2-1,-1 2 0,2 1 0,-3 2 0,2-1 0,-2 1 0,1 1 0,1-4 0,1 0 0,0-3 0,0-2 0,1 0 0,1-2 0,10-9 1,-16 18-1,10-6 0,-3 2 0,0 11 4,-1-1 3,-3 2-10,1 0 3,0 0 0,2-1 0,-1-5 0,2-1 0,9-19-4,-9 17-4,4-6 15,5 8 0,-7-5 1,6 10-2,-7-8 1,7 7-1,-10-8 1,11 7-7,-1-9 0,1-13-7,-5 15 0,5-15 1,-2 14-1,2-14 1,-1 17-1,1-17 2,-6 18 8,4-6-3,-1 1 0,1 0 0,-1 1 0,0-1 0,0 0 0,1 0 0,0-1 0,0 1 0,-1-2 0,2-1 0,1-10 0,-2 17 0,2-17 0,-1 16 0,1-16 0,-2 16 1,2-6-1,-1 1 0,-1-1 0,4 2 0,-5 0 0,3 3 0,0-1 0,0-1-1,0 0 1,-1-2 0,2 3 1,-2-4-1,1 0 0,0-10 0,-1 16 0,1-16 0,-1 17 0,1-17 0,0 19 0,1-6 0,1 1 0,2 1 0,0 0 0,-1 1 0,3-1 0,-3-1 0,3-1 0,-3-3 0,-3-10 0,6 15 0,-6-15 0,5 14 0,-5-14 0,6 15 0,-6-15 0,5 19 0,-3-6-1,4-1 1,-3 0 0,2 2 0,-2-3 0,0-2 1,-3-9-1,5 16 0,-5-16 1,0 0-1,5 10 1,-5-10-1,0 0 0,0 0 0,2 13 0,-2-13 0,4 12-1,-4-12 1,4 17 0,-4-17 0,5 17 0,-5-17 0,8 16 1,-8-16-1,6 12 0,-6-12 0,0 0 0,6 12 0,-6-12 0,7 11 0,-7-11 0,9 16 0,-6-5 0,3 0 0,-1 1 0,2 2 0,-2-3 0,2 1 0,-2-2 0,-5-10 0,11 16 0,-11-16 0,11 11 0,-11-11 0,10 11 0,-10-11 0,14 15 0,-14-15 0,14 20-1,-4-8 1,-4 1 0,4 2 0,-1-2 1,1 0-1,-4 0 0,2-2 0,0 0 0,-8-11 0,16 18 0,-16-18 0,18 18 0,-18-18 0,19 18 0,-8-7 0,0-1 0,1 3 0,-1-1 0,1 0 0,-2-1 0,2 1 0,-1-2 0,2 0 0,-2-2 0,1 1 0,0 0 0,0-2 0,1 2 0,0-2 1,3 5-1,-2-3 0,2 4 0,0 1 0,2-1-1,1 2 1,-3 1-1,2-1 1,-3-2 0,2 2 0,-2-3 0,1 0 0,-2-2 0,0 0 1,1-1-1,-1-1 0,2 1 0,-1 0 0,1 1 0,0-1 0,-1 0 0,0-1 0,0 1 0,-2 0 0,0 0 0,1-1 0,-2-1 0,1 1 0,-2 1 0,0-1 0,0-1 0,0 0 0,2 2 0,1-1 0,0-1 0,-3 1 0,5 0 0,0-1 1,-1 0-1,1 2-1,-1-5 1,-2 6 0,2-4 0,0 0 0,-1 1 1,1 1-2,-1 0 1,2 0 0,-2 4 1,0-3-2,3 5 1,-2 0 0,1-1 0,-1 0 0,1-1 0,-2 0 0,1 0 0,1 1 0,-1-1 0,2 1 0,0-1 0,1 0 0,0 0 0,3 2 0,-2 0 0,2-1 0,-1 0 0,0-1 0,1 3 0,-2-3 0,1 0 0,-2 0 0,0 0-1,-5-3 2,4 2-2,-1 0 1,0-1 0,1 2 0,-1 0 0,1 2 0,1-3 0,4 4 0,-3-1 0,0 0 0,-1-1 0,0 0 0,1-1 0,-2-1 0,2 0 0,-1 0 0,4-1 0,0 0 0,-1 1 0,2 1 0,-1 2 0,1 0-1,-1 2 1,1 2 0,-4-1 1,1-2-1,0 3 0,-2-3 0,1-1 0,-1 0 0,2-3 0,-4-1 0,3-1 0,-1 3 0,-1-3 0,2 4 0,-4-1 0,2 1-1,-4 0 2,3 1-2,-3 0 2,0-1-2,-1-1 1,-2-2 0,3 0 0,-2-2 1,2-1-1,-1 0 0,0 0-1,1-1 1,-1 2 1,1 1-1,1 0-1,0 2 2,-2-2-1,1 3 0,-1-3 0,1 1 1,-1 0-1,3-1 0,-3 1 0,0-1 0,2 0-1,-2-1 2,1 0-2,0 1 1,0-2-1,-2 3 1,3-3 0,-1 2 0,0 1 0,1 1 0,-1 0 0,1 0 0,-1 0 0,0-1 0,1 0 0,-2-1 0,0-2 0,0 0 0,1 0 0,-1-1 0,2 1 0,-2 1 0,2 0 0,0 2 0,2 3 0,-1 0 0,0 1 0,-1-1 0,1 3 0,1-2 0,-2-3 0,0 1 0,1-2 0,-1-3 0,3-1 0,-2 1 0,0 0 0,2-1 0,-2 3 0,3-1 0,-3 3 0,1 1 0,-2 1 0,2-2 0,-1 1 0,-1-1 0,1 1 0,-1-2 0,5-1 0,0 0 0,-1-1 0,3-2 0,-1 1-1,2 0 1,0-1 0,2 2 0,-1 1 0,0 1 0,0 0 0,0 1-1,1 0 1,-1-3 0,3 3 0,-2-3 0,-2 0 0,0-4 1,1 1-2,0-3 1,1 0 0,-1 0 0,-1 1 0,-1 0 0,1-1 0,-2 2 0,-2 1 0,-1-1 0,0 1 0,-3-2 0,1 0 0,0 1 0,1-1 0,2 0 0,-1-1 0,2 1 0,0 0 0,2 0 0,-1 1 0,4-1 0,-5 0-1,1 2 1,-2 0 1,1 1-2,-1 0 2,0 2-2,0-3 1,0 0 0,-1 3 0,2-3 0,3-1 0,0 1 0,1-2-1,0 1 1,2-1 0,-2 2 0,3-2 0,-3 0 0,1 1 0,-3 1 0,0 0 0,-3 1 0,0-1 0,0 2 0,-2-1 0,1-1 0,-2 0 0,3 0 0,-1 0 0,4-1-1,-1 0 1,1-2 0,0 3 0,0-2 0,-1 0 0,0 2 0,-3-1 0,-1-1 0,-1 2 0,1-2 0,-1 0 0,-1 1 0,3-2 0,1 0 0,0-1 0,1 1 1,3 2-2,0-1 1,-1 1 0,1 1 0,-1-2 0,0 3 0,-2-2 0,1-1 0,-3 1 0,0-3 0,1 0 0,0-2 0,0 0 0,-2-2 0,0 2 0,0-1 0,1 1 0,-2 1 0,0 1 0,-1 1 0,0 1 0,-1 0 0,4-4 3,5 7 5,-4-8-2,4 8 1,-5-9 0,8 8 0,-8-8 1,6 7-8,-8-4 0,0 1 0,-2 0 0,1-1 0,-1 1 0,-1 0 0,0-1 0,1 2 0,2-2 0,-3 0 0,1 0 0,2 1 0,1-1 0,-1 0 0,2 0 0,-1 1 0,0 0 0,0-1 0,1 0 0,-3 1 0,2-2 0,-1 0 0,1-1 0,-1-3 0,-1 1 0,2-1 0,0 0 0,-1-1 0,-2 2 0,-2 1 0,-1 0 0,-10 3 0,16-1 0,-16 1 0,14 0 0,-14 0 0,14-1 0,-14 1 0,18-5 0,-9 1 0,1 1 0,1-1 0,0 1 0,-1 0 0,0 1 0,1 0 0,-11 2 0,18-4 0,-18 4 0,18-3 0,-18 3 0,16-4 0,-6 1 0,-10 3 0,17-5 0,-17 5 0,16-4 0,-16 4 0,16-4 0,-16 4 0,13-1 0,-13 1 0,14-2 0,-14 2 0,16-6 0,-7 2 0,1 0 0,1-1 0,-1 0 0,2-1 0,-12 6 0,18-8 0,-18 8 0,13-4 0,-13 4 0,0 0 0,12-3 0,-12 3 0,0 0 0,14-8 0,-14 8 0,13-10 0,-13 10 0,18-11 0,-18 11 0,15-10 0,-15 10 0,14-8 0,-14 8 0,10-4 0,-10 4 0,0 0 0,10-6 0,-10 6 0,0 0 0,13-11 0,-13 11 0,11-11 0,-11 11 0,11-14 0,-11 14 0,13-13 0,-13 13 0,9-10 0,-9 10 0,0 0 0,14-13 0,-14 13 0,0 0 0,13-12 0,-13 12 0,12-11 0,-12 11 0,14-13 0,-14 13 0,14-13 0,-14 13 0,15-12 0,-15 12 0,15-13 0,-15 13 0,18-14 0,-18 14 0,19-17 0,-9 8 0,-10 9 0,17-17 0,-17 17 0,18-17 0,-18 17 0,16-17 0,-16 17 0,16-15 0,-16 15 0,19-18 0,-12 8 0,2-1 0,1 2 0,0-3 0,1 0 0,-2-1 0,3 1 0,-3 0 0,2 1 0,1 1 0,-2-1 0,-10 11 0,15-18 0,-5 11 0,-10 7 0,16-17 0,-16 17 0,14-19 0,-14 19 0,16-20 0,-9 11 0,0-3 0,2 1 0,-2 2 0,2-1 0,-2-1 0,3 0 0,-1-2 0,-2 1 0,2 0 0,0 0 0,-1 0 0,-1 0 0,2 1 0,-2 0 0,-1 1 0,2-1 0,-8 11 0,15-20 0,-10 10 0,4 0 0,-1-2 0,-1 1 0,1-3 0,1 0 0,-3 0 0,3 1 0,-1-1 0,-1 0 0,-2 2 0,4 0 0,-1 2 0,-3-1 0,3 1 0,-2 0 0,2 0 0,0-1 0,1-1 0,-3 0 0,2-1 0,2-2 0,0 1 0,-2 0 0,0-2 0,2 2 0,-2 0 0,0-2 0,1 2 0,-3 0 0,0 0 0,1 0 0,1 1 0,-1 0 0,-1-2 0,2 1 0,0-1 0,0-1 0,-2 0 0,2-1 0,-3 0 0,2 0 0,1 0 0,-4 2 0,2 1 0,-1-1 0,2 2 0,-2 1 0,1 0 0,-1 0 0,0 1 0,1-3 0,0 0 0,-1-1 0,1-2 0,2 1 0,-1-2 0,-1 1 0,-1 0 0,5-1 0,-3 4 0,1-2 0,-3 3 0,2 0 0,-1 0 0,1-3 0,1 1 0,-4-2 0,4-2 0,-4 0 0,4-2 0,-4-2 0,2-2 0,-1 2 0,0 1 0,-1 0 0,2 1 0,-2 1 0,0 1 0,1 1 0,2-1 0,-4 0 0,1-1 0,3-2 0,-3 0 0,0-1 0,1-1 0,1 0 0,-2-2 0,-1 2 0,2 1 0,-2 1 0,-1 0 0,3 2 0,-1-1 0,-2 1 0,2 0 0,1-2 0,-4 0 0,2-1 0,2-2 0,-3-1 0,0-1 0,2-2 0,-1 3 0,-2-1 0,2 1 0,1 0 0,-2 2 0,0 0 0,1 0 0,0 0 0,-2 0 0,1-1 0,1 0 0,-2-2 0,1 2 0,2 0 0,-1 0 0,0 0 0,0-2 0,0 3 0,0 1 0,1-1 0,0-1 0,-1 2 0,-2 1 0,4 0 0,-1 1 0,-2 1 0,1-1 0,-1 2 0,0-2 0,-1-1 0,2-2 0,-2 2 0,1-3 0,1 0 0,0-1 0,-2 1 0,2 1 0,-1 2 0,0 0 0,-2 0 0,1 1 0,-1 1 0,0 0 0,1-2 0,-1-2 0,1 0 0,-1-2 0,2 1 0,0-1 0,-2 1 0,2 0 0,-2 1 0,1 5 0,0 0 0,1 1 0,-1 2 0,0 0 0,3 0 0,-3 0 0,1 0 0,0-1 0,0 0 0,-1-1 0,-1-1 0,3 0 0,-2 2 0,-1-1 0,1-2 0,1 0 0,-2 2 0,0 0 0,1-1 0,0 1 0,-1-1 0,-1 1 0,1-1 0,-1 3 0,1-3 0,1 2 0,-3-2 0,0 1 0,1-1 0,0 2 0,-1-1-2,0 1 1,0 0 1,-1 0-1,2 1 0,0-2 1,-1 3-1,0-2 1,0-1 0,1-1 0,-1 1 0,0-1 0,0 2 0,1-1 1,-2 3-1,2 1 0,0 2 0,-1 2 0,2-1 0,0 1 0,0 10 0,-3-18 0,2 6 0,1 0 0,-2-3 0,1 1 0,-1 1 0,1-1 0,-2 2 0,2 0 0,0 2 0,-1-1 0,1 1 0,0 0 0,-1-2 0,-2-1 0,2-2 0,0-1 0,-2-4 0,1 0 0,-1-1 0,1 1-1,-2-1 1,1 3-1,-1 3 1,1 0-1,1 3 2,-1 1-2,4 11 1,-4-19 0,4 19 0,-3-20 0,2 8 0,-2 0 1,1 0-3,0 1 2,-2-3 0,1 2 0,-1-1 0,0 1 0,-1 0 0,1 1 0,-2-1-1,3-1 1,-3 2 0,2 0 0,1-2 0,-2-2 0,0 2 0,-1-1 0,1-2 0,-1 1 0,0-3 0,-1 1 0,1 0 1,-1 2-1,0-2 0,2 0 0,-2 2 0,0-2 0,1 0 1,-1-1-1,-2-1 0,2-3 0,-1 1-1,-3 1 2,1-4-1,0 3 0,-1 2 0,0 1-1,2 1 2,0 3-2,1 0 3,1 1-3,0-2 2,1 1-1,-2 0-1,1-5 2,0 1-2,-2-3 1,1 1-1,0 1 2,0 1-3,-1 2 2,3 0 0,1 5 0,-2 1 1,7 10-1,-10-18 0,10 18-1,-12-20 1,4 7 0,-2-1 0,-2-4 1,1-3-2,-3-2 1,-2 1 0,3-1 0,-1 1 0,0 1 0,1 1 0,1 1 1,1 3-1,-1 0 0,1 0 0,0-2 0,-2 3 0,-1-2 0,-1 0 0,1 0 0,-4-2 0,2 1-1,-1 0 1,0 0-1,-1-1 2,2-1-2,-2 4 0,1 0 0,2-1 1,-2 1 0,2 0 0,-3 1 1,5 0-2,-2 1 2,0-1-2,2 1 2,1 3-1,0 1 0,2 1 0,10 9 0,-17-16 1,17 16-1,-14-10 0,14 10 1,-14-12-1,14 12 0,-17-11 0,17 11 1,-14-12-1,14 12 0,-15-11-1,15 11 2,-11-10-1,11 10 0,0 0 0,-13-10 0,13 10 0,0 0 0,0 0 1,-12-8-1,12 8 0,-11-1 0,11 1 1,-10-4-1,10 4 0,-19-6 0,9 3 0,-1-3 0,-1 1 0,0-3 0,0 3 0,-2-3 0,0-1 0,2-1 0,0 3 0,-1-3 0,1 1 1,0-2-1,-2 1 0,2 0 0,1 0 0,-2 2 0,0 0 0,2-2 0,-2 2-1,0-1 1,1-2 0,0-1 0,-2 1 0,2-1 0,0-1 0,-1 1 1,0 0-1,3 2 0,0 4 0,10 6 0,-15-11 0,15 11-1,-10-7 1,10 7 1,0 0-1,0 0 0,-11-4 0,11 4 0,0 0 0,0 0 0,0 0 0,0 0 0,-10-7 0,10 7 0,0 0 0,0 0 0,0 0 0,0 0 0,0 0 0,0 0 0,0 0 0,0 0 0,0 0 0,0 0 0,0 0 1,0 0-2,-11-12 1,11 12 1,0 0-1,-9-11-1,9 11 1,-9-10 0,9 10 0,-9-8 1,9 8-1,-10-11 0,10 11 0,-14-10 0,14 10 0,-12-12 0,12 12 0,-14-12 0,14 12 0,-18-9 0,8 4 0,10 5 0,-18-8 1,18 8-1,-18-11 0,18 11-1,-17-11 1,17 11-1,-17-15 2,17 15-1,-17-16 0,8 6-1,0 4 1,-1-3 0,0 2 0,0-3 0,-1 6-1,0-4 1,0-1 0,0 3 0,0-4 0,0 3 0,1-2-1,-1 4 2,11 5-1,-18-16-1,18 16 1,-18-7 0,18 7 0,-14-9 0,14 9 0,-15-8 0,15 8 0,-17-10 0,17 10 0,-16-14 0,6 6-1,-1 3 2,2-5-1,-2 2 0,1 1 0,-1 1 0,1 0 0,10 6 0,-19-11 0,19 11 0,-16-11 0,16 11-1,-16-11 1,16 11 0,-14-12 0,14 12 0,-16-11 0,16 11 0,-15-11 0,15 11 0,-17-11 0,17 11 0,-17-10 0,17 10 0,-18-11 0,18 11 0,-17-11 0,17 11 0,-18-9 0,18 9 0,-14-10 0,14 10 0,-16-10 0,16 10 0,-13-9 0,13 9 0,-16-10 0,16 10 0,-16-10 0,5 6 0,11 4 0,-19-11 0,8 8 0,-1-1 0,1-1 0,0 2 1,0-3-1,11 6 0,-20-7 0,20 7 1,-16-10-1,16 10 0,-17-9-1,17 9 1,-14-9 1,14 9-1,-15-5 0,15 5 0,-14-4 0,14 4 0,-15-3 0,15 3 0,-16-1 0,16 1 0,-16-3 0,16 3 0,-15-5 0,15 5 0,-15-3 0,15 3 0,-13-3 0,13 3 0,-15-3 0,15 3 0,-14 0 0,14 0 0,-14-2 0,14 2 0,-15 1 0,15-1 0,-12-1 0,12 1 0,-13 0 0,13 0 0,-14 2 0,14-2 0,-16-1 0,16 1 1,-17 0-1,17 0 0,-19-1 0,8-1-1,1 1 1,-1 1 0,0-1 1,0-1-2,-2 3 1,-1-1 0,2-3 1,-1 2-2,-2 1 1,-1-1 0,1-1 0,-2 3 0,2-2 0,-1 0 0,0 2 0,-1 1 0,2-2 0,-4 2 0,0 2 0,-1-2 0,2 0 1,-3 1-1,0 0 1,1-2-1,-1 2 0,2 0 1,1-2-1,0 1 0,-1 2-1,0 0 2,1 1-1,-1 0-1,-1 3 1,-1-2 0,0 1 0,-1 2 0,2-5 0,-1 3 0,0 0 0,-1-1 0,4-1 0,0-1 0,-2 3 0,2-3 0,0 3 0,1 1 0,-2-2 0,3 2 0,-2 3 0,1 0 0,-1-3 1,0 2-2,1-1 1,-1 1 0,2-1 0,-2 0 0,1-2 0,0 0 0,-1 2 0,0 0 0,1-1 0,0-2 0,0 5 0,-2-1 0,1 0 1,1 1-1,-1-2-1,-2 2 1,2-1 0,-1 1 0,0-2 0,-1 0 0,0 3 0,0-2 0,0 1 1,1-2-1,-3 2 0,-2 1 0,3-1 0,-2 1 0,0-1 0,0-1 0,1 1 0,-1 0 1,3-2-1,2 1 0,0-1 0,0 0 1,3-1-1,-1 1 2,1 1-2,1-1 0,1 1 0,0 1 0,0-3 0,1 2 0,-1 1 0,-2 0 0,4-2 0,-3 0 0,-2 3 0,2-3 0,1 1 0,-2 0 0,1 0 0,3-2 0,-2 5 0,1-1 0,12-12 0,-20 18 0,9-8 0,0 3 0,1-6 0,0 2 0,-1-2 0,1-1 0,0 3 0,-1-3 0,1 0 0,-1 0 0,0 3 0,1 1 0,-2-3 0,12-7 0,-20 19 0,8-9 0,2-1 0,-2 0 0,0-3 0,-1 1 0,0 2 0,-1-2 0,0 0 0,1 0 0,-2 0 0,1 1 0,1 1 0,-1-2 0,-1 0 0,1 1 0,-2 2 0,1 0 0,-2-3 0,1 3 0,-1 0 0,0 0 0,0-1 0,1 1 0,0 0 0,-2-1 0,2 1 0,-2-4 0,2 3 0,-1 0 0,0 0 0,-1 1 0,-1-3 0,3 3 0,-3-1 0,1 3 0,0-2 0,-2 0 0,0 0 0,1 0 0,-1 1 0,0-2 0,2-2 0,-2 0 0,1 1 0,-1-2 0,2-1 0,0 1 0,0 2 0,1-1 0,0 2 0,2 0 0,-1 0 0,1 0 0,0 2 0,2-2 0,-1 0 0,0-2 0,0 1 0,2-2 0,0 0 0,1 0 0,0-1 0,11-5 0,-17 10 0,17-10 0,-14 11 0,14-11 0,-14 13 0,14-13 0,-13 14 0,13-14 0,-13 13 0,13-13 0,-13 12 0,13-12 0,-12 12 0,12-12 0,-10 9 0,10-9 0,0 0 0,-14 12 0,14-12 0,0 0 0,0 0 0,0 0 0,-13 10 0,13-10 0,0 0 0,-13 9 0,13-9 0,-13 10 0,13-10 0,-14 10 0,14-10 0,-13 6 0,13-6 0,-12 5 0,12-5 0,0 0 0,-15 7-2,15-7 1,-10 11 0,6 1 0,-4-3-1,2 7 0,-3-3-1,2 7-1,-4-4 0,4 7-3,-7-12-2,10 11-9,-12-16-24,6 0 3,-4-8-2,4-4 2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57:46.3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DB8842-CB1F-4B2D-9F48-87633F1F07B2}" emma:medium="tactile" emma:mode="ink">
          <msink:context xmlns:msink="http://schemas.microsoft.com/ink/2010/main" type="inkDrawing" rotatedBoundingBox="5618,9089 5644,9069 5647,9073 5621,9093" semanticType="callout" shapeName="Other">
            <msink:sourceLink direction="with" ref="{4D3F0004-5786-4EE6-BBE4-80E09A69C226}"/>
          </msink:context>
        </emma:interpretation>
      </emma:emma>
    </inkml:annotationXML>
    <inkml:trace contextRef="#ctx0" brushRef="#br0">0 20 14,'0'0'19,"0"0"-7,0 0-2,0 0 0,0 0 2,0 0 0,0 0-2,0 0-2,0 0 0,0 0 0,0 0 0,0 0-1,0 0-1,0 0-1,0 0 0,0 0-2,0 0 0,0 0-2,0 0 0,0 0-2,0 0-2,0 0-2,0 0-6,0 0-20,0 0-2,17-7 1,-8-6 0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59:14.4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C31EB7-80E9-4B2E-9D13-38B917A954D8}" emma:medium="tactile" emma:mode="ink">
          <msink:context xmlns:msink="http://schemas.microsoft.com/ink/2010/main" type="inkDrawing" rotatedBoundingBox="15957,10555 16988,12747 14894,13731 13863,11540" hotPoints="16632,12206 15415,13422 14199,12206 15415,10989" semanticType="enclosure" shapeName="Circle"/>
        </emma:interpretation>
      </emma:emma>
    </inkml:annotationXML>
    <inkml:trace contextRef="#ctx0" brushRef="#br0">159 523 22,'0'0'11,"0"0"1,3-11 2,-3 11-1,0 0 0,0-11-1,0 11 0,0 0 0,0 0-2,0 0-1,0 0 0,0 0-2,0 0 1,0 0-2,0 0 0,0 0-2,0 0 0,0 0-1,0 0 0,0 0-1,0 0 0,0 0 0,0 0-1,0 0 1,0 0 0,0 0-1,0 0 1,0 0-1,0 0 0,0 0 1,0 0-1,0 0 0,0 0 0,0 0 1,-10 5-1,10-5-1,0 0 1,0 0 0,0 0 0,0 0-1,-6 11 1,6-11-1,0 0 1,-7 14-1,7-14 0,-6 13 1,6-13-1,-7 13 0,7-13 1,-7 13-1,7-13 1,-5 11-1,5-11 0,0 0 1,0 0-1,-10 12 1,10-12-1,0 0 1,-6 16 0,6-16 0,-4 18 0,1-9 0,-1 2 0,2-1-1,-1 1 0,0 0 1,3-11-1,-7 16 0,7-16 0,-8 13 0,8-13 0,0 0 0,-7 13 0,7-13 0,0 0 0,-13 15 0,13-15 0,0 0 1,-11 15-1,11-15 0,-6 14 0,6-14 0,-5 17 0,5-17 0,-4 21 0,2-10 1,1 0-1,-2 0-1,1 1 2,1 0-1,1-2 0,-1 0 0,0 0 0,0 0 0,1 0 0,0 0 0,0 1 0,-1 0 0,2 3 1,-1 2-1,0-2 0,1 1 1,1 1-1,-2 0 0,2-1 1,1-2-1,-2-1 0,0-1 0,1 0 0,-1-1 0,1 0 0,0 0 0,0 1 1,-1 1-1,1 1 0,0-1 0,2 3 0,-1-2 0,1 0 1,-3-1-1,4 0 0,0-1 0,0 3-1,-4-2 1,0-1 0,4 1 1,-4 0-2,4 1 1,-3 2 0,0-1 0,1-1 0,3 0 1,-3 2-1,0-2 0,0 0 0,1-1 0,0 2 0,-2-2 0,0 0 1,1-1-1,1 0 0,-1 0 0,0 0 0,0 0 0,1 0 0,0-1 0,1 3 0,-1 0 1,0 1-1,2 2 0,-1 0 0,2 0 0,-1 3 0,-1 0 0,2-2 0,-1 1 0,1-2 0,-2 0 0,1-2 1,-1-1-1,1 1 0,1-3 0,-2 0 0,1 1 0,-1-1 0,1 0 0,0 2 0,1-1 0,-2 0 1,1 0-1,1 2 0,0-1 0,1 0 1,1-2-1,-3 3 0,2 0 0,2-2-1,-1 1 1,-1-1 0,0-1 0,0 0-1,-1 0 2,-7-11-1,17 18 0,-17-18 1,14 16-1,-14-16 0,15 17 0,-15-17 1,12 15-2,-12-15 1,13 16 0,-13-16 0,15 16 0,-15-16 0,13 19 0,-13-19 0,19 19 0,-12-9 0,-7-10 0,17 16 1,-17-16-1,14 14 0,-14-14 1,16 8-1,-16-8 0,14 9 1,-14-9-1,14 9 0,-14-9 0,14 11 0,-14-11 0,14 14 0,-14-14 0,14 18 0,-14-18 0,16 17 0,-16-17 0,17 16 1,-17-16-1,19 13 0,-19-13 0,18 10 1,-18-10-1,16 10 0,-16-10 0,15 9 0,-15-9 0,14 9 0,-14-9 0,13 10 0,-13-10 0,13 9 0,-13-9 0,17 6 1,-17-6-1,15 10 0,-5-7 0,-10-3 0,19 11 0,-19-11 1,17 14-1,-17-14 0,14 14 0,-14-14 1,14 11-1,-14-11 0,12 9 0,-12-9 0,16 6 0,-6-3 1,-10-3-2,17 5 1,-7-2 0,0 2 0,1-1 0,-11-4 0,19 11 0,-9-5 0,-10-6 0,19 10 0,-9-6 0,1-1 0,-2 1 0,2-2 0,2-1 0,-2 0 0,0 0 0,2 0 0,-2 0 0,0 1 0,1 0 0,-12-2 0,19 4 0,-19-4 0,19 3 0,-19-3 0,16 6 0,-6-5 0,-10-1 0,19 2 0,-9-1 1,1 0-2,-1 1 2,1-2-1,1 0 0,-1 0 0,1 1 0,1-1 0,-1-1 0,0 1 0,2-2 0,-2 1-1,-1-1 1,0 0 0,-1 0 0,0 0 0,0-1 0,-1 0 0,1-1 0,1 0-1,0 0 1,3 0 0,-1 0 0,-2 0 0,1 0 0,0 1 0,0 1 0,-12 2 1,20-4-1,-10 1 0,-10 3 0,20-5 0,-10 2 0,0-1 1,0 0-1,2-1 0,0 1 0,-2-2 0,2 2 0,0-1 0,-1 0 0,2 0 0,1-1 0,-2 1 0,1-2 0,1 0 0,2 0 0,-3-1 0,1 1 0,1-1 0,0 0-1,-2-1 1,2 0 0,-2 0 0,-1 1 1,2-1-1,0-2 0,-2 3 0,-1-2 0,2 0 0,-1 1 0,-1 0 0,1 0 0,-1 0 0,-1 0-1,2-2 1,-1 0 0,0 0 0,0 0-1,0-1 2,0 0-2,0-1 1,-1 1 0,0 0 0,-1 2 0,0-1 0,0 0 0,-2 1 0,2-1 0,-1 0 0,0 0 0,2-2 0,-4-2-1,4-1 2,1-2-1,-2 2 0,0-2 0,1 2 0,-1-1 0,-3 2 1,4 0-1,-3 1-1,-1 1 1,2 0 0,-1-2 0,-1 1 0,1-1 0,-1-1 0,1 1 0,-1-1-1,-1 0 1,2 0 0,-3 1 0,2 1 1,-1-1-1,-2 2 0,1 2 0,0 0 0,1 0-1,-3-1 2,1 0-1,-1-2-1,1 2 2,0-1-2,0-1 2,-2 1-1,1 0 0,2 0 0,-2 1 0,0 0 0,1-1 0,1-1-1,-2 0 1,0-4 0,1 2 0,0-2 0,-2 1-1,0-1 2,0 1-2,-1 2 1,1-1 0,0 1 0,0 0-1,2-1 2,-3 1-2,1 1 1,0-4-1,-1 0 2,0 0-2,-1-1 1,-2 0 1,1 0-2,0 1 1,-1-2 0,2 1 0,-2 1-1,1 0 2,0 0-1,1-2-1,0 2 1,-1 1 0,0-2 0,-1 0 0,0 0 0,-2-1 0,1-1-1,-1 2 2,-2-1-2,1-1 2,-1 2-2,0 3 2,2-1-1,-1 4 1,-1 1-1,2 0 0,2 1 0,3 11 0,-10-20 0,5 8 0,1 1 0,-2-5 0,2 1-1,0 0 0,-3-1 1,1 1-1,2 1 1,0 2-1,-2 0 0,6 12 0,-11-16 2,11 16-1,-13-19 1,3 6-1,-1-2 0,0 0 0,1-3 1,-2 1-1,1-2 0,1 2 0,-2 1 0,3 2 0,1-1 0,-1 3 0,2 1 0,-2 0 0,1 0 0,0 0 0,1 1-1,-2-2 2,2 0-1,-2 1-1,1-1 1,0 1 1,-1 1-1,9 10 0,-16-20 0,16 20 0,-17-16 0,17 16 0,-15-15 0,15 15 0,-18-19 0,7 10 0,2 0 0,-1-1 0,0-1 0,-1 0 0,0 0 0,-1 1 0,1 0 0,1 2 0,-2 1 0,0 2 1,1-1-1,1 4 0,-2-1 0,2 1 0,0 0 0,-1 0 0,1 0 0,0-1 0,-2-1 0,0 1 0,1-1 0,0 0 0,-1 1 0,0-1 1,1 0-1,-1 2 0,0 0 1,0 0-1,0 0 0,-1 1 0,1-3 0,1 2 0,-3-1 0,1-1 0,2 1 0,-1 0 0,2 1 0,-1-1 0,-1 2-1,0 1 2,1 0-2,0 1 2,-2 2-2,1 0 1,-1-2 0,1 1 1,1 0-1,0-1 0,0 1 0,1-1 0,10-1 0,-18 1 0,5 2 0,1-1 0,0 2 0,0-1 0,-1 1 0,-4 2 0,2-2 0,-1 1 0,1-1 0,1-1 0,0 1 0,0 0 0,0-2 0,0 2 0,1 0 0,-1 0 0,1 2 0,-2-1 0,-2 2 0,1 0 0,1-1 0,1 1 0,-2 0 0,2-2 0,1 1 0,0-1 1,2-2-1,0 2 0,1-2 0,-1 0 1,11-3-1,-17 8 0,17-8 0,-19 8 0,9-4 1,0 2-1,-1-2 0,1 2 0,-1-2 0,-3 0 0,14-4 0,-22 10 0,10-5-1,0-2 1,1 2 0,0-2 0,1-1 0,10-2 0,-18 6 0,18-6 0,-15 5 0,15-5 0,-15 7 0,5-5 0,10-2 0,-18 9 0,8-5 0,0-1 1,-1 3-1,0-2 0,1 1 0,0 0 0,-1 0 0,0 0 1,0 1-1,-1-1-1,1 1 1,-2-1 0,1 1 0,-2 0 0,2-1 1,2-1-2,-1 2 1,0-1 1,0 1-1,0-2 0,0 1 0,0 0 0,0 2 0,-2-2 0,-1 1 0,1-1 0,1 2 0,1-2 0,-1 1 0,1-1 0,1 1 0,0-2 0,10-4 0,-17 10 0,17-10 1,-16 9-1,16-9 0,-17 13 0,17-13 0,-17 13 0,7-4 0,0 0 0,10-9 0,-18 18 0,8-9 0,10-9 0,-16 18 0,16-18 0,-17 17 0,17-17 0,-15 16 0,15-16 0,-15 17 0,15-17 0,-11 16 0,11-16 1,-9 17-1,9-17 3,-8 14-3,8-14 0,-7 11 0,7-11 0,0 0 0,-9 15 0,9-15 0,0 0 0,0 0 0,-10 14 0,10-14 0,0 0 0,0 0 0,-6 10 0,6-10 0,0 0 0,0 0-4,12 8-2,-12-8-6,16 6-20,-16-6-10,14 12 1,-10-2 0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8:59:56.8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862005-37E4-4966-8335-37C9CE8B2E4E}" emma:medium="tactile" emma:mode="ink">
          <msink:context xmlns:msink="http://schemas.microsoft.com/ink/2010/main" type="inkDrawing" rotatedBoundingBox="16772,8493 18660,13345 14012,15154 12124,10302" hotPoints="17669,12348 15106,14911 12542,12348 15106,9784" semanticType="enclosure" shapeName="Circle"/>
        </emma:interpretation>
      </emma:emma>
    </inkml:annotationXML>
    <inkml:trace contextRef="#ctx0" brushRef="#br0">2398 0 13,'0'0'22,"0"0"-1,0 0-1,0 0-1,0 0-3,-6 12-1,6-12-1,0 0-3,-14 7-1,14-7-1,0 0-2,-7 16-1,7-16-2,0 0 0,-10 8 0,10-8-1,0 0-1,-9 10 0,9-10 0,-10 7-1,10-7 0,-15 7 1,15-7-1,-17 9-1,17-9 1,-19 10 0,9-6 0,-1 3 0,0-2 0,11-5-1,-19 11 1,8-5 0,1-2-1,10-4 1,-19 12-1,19-12 1,-17 9-1,17-9 0,-18 11 0,18-11 1,-14 8-1,14-8 0,-13 7 0,13-7 0,-11 6 1,11-6-1,-10 5 0,10-5 0,-11 6 1,11-6-1,-11 8 0,11-8 0,-14 9 1,14-9-1,-13 9 0,13-9 0,-12 6 0,12-6 0,-11 7 1,11-7-1,0 0 0,-13 10 0,13-10 0,-13 10 0,13-10 0,-15 13 0,15-13 0,-16 15 1,6-7-1,10-8 0,-17 12 0,17-12 0,-15 9 1,15-9-1,-13 7 1,13-7-1,-10 6 2,10-6-2,-10 5 1,10-5-1,0 0 1,-11 6-1,11-6 0,0 0 0,-10 4 0,10-4 0,0 0 0,-11 4 0,11-4 0,0 0 0,-11 5 0,11-5 0,0 0 1,-11 6-1,11-6 0,0 0 0,-15 7 0,15-7 0,0 0 0,-14 4 0,14-4 1,0 0-1,-13 7 0,13-7 0,-12 4 0,12-4 0,-14 7 0,14-7 1,-16 6-1,6-1 0,-1-2 0,1 0 0,-1 2 0,0-1 0,1-1 0,0 3 0,-1-2 1,1 1-1,0-1 0,-1 2 0,0-1 0,1 0 0,-2-1 0,-1 2 0,1-2 0,0 0 1,0 3-1,-2-2 0,2 1 0,-1 2 0,-1-2 0,2 2 1,1-1-1,-2 1 0,1 0 0,1 0 0,0 0 0,0-1 1,11-7-1,-19 14 0,10-7 0,-2-1 0,1 0 0,10-6 0,-19 17 0,9-9 0,-1 0 0,11-8 0,-20 19 0,12-9 1,-3-2-1,1 1-1,0-3 1,1 3 0,9-9 0,-18 14 1,18-14-1,-19 16 0,19-16 0,-16 16 0,16-16 0,-19 18 0,9-8 0,0 0 0,1 0 1,-1-1-1,-1-1 0,1 1 0,0 1 0,10-10 0,-18 16 0,8-9 0,0 1 0,0 0 0,-1 1 0,1-2 0,-1 1 0,-1 1 0,1 0 0,-1-1 0,0 0 0,-1 1 0,1 1 0,-1 2 1,1-3-1,-1 2 0,-2 1 0,1-1 0,1 2 0,0-2 0,0 0 0,1-3 0,0 3 1,1-4 0,11-7-1,-17 14 0,17-14 1,-18 11 0,18-11-1,-18 15 0,18-15 0,-20 18 0,11-7 0,-4-1 0,2 1 0,3 0 0,-2-1 0,1 0 0,9-10 0,-17 17 0,17-17 0,-12 14 1,12-14-1,-13 12 0,13-12 0,-12 13 0,12-13 0,-10 15 0,10-15 1,-12 13-2,12-13 1,-11 15 0,11-15 0,-12 16 0,12-16 0,-14 13 0,14-13-1,-13 13 1,13-13 0,-14 11 0,14-11 0,-10 10 0,10-10 0,0 0 0,-10 9 0,10-9 0,0 0 0,-9 12 0,9-12 0,0 0 0,-10 15 0,10-15 1,-7 13-1,7-13 0,-8 12 0,8-12 0,-8 12 0,8-12 0,-5 10 0,5-10 0,-7 10 0,7-10 0,0 0 0,0 0-1,-8 12 1,8-12 0,0 0 0,0 0 0,-9 12 0,9-12 0,0 0 0,-8 11 0,8-11 0,0 0 0,-8 13 0,8-13 1,0 0-1,0 0 0,-9 11 0,9-11 0,0 0 0,0 0 0,0 0 0,0 0 0,-9 12 0,9-12 0,0 0 0,0 0 0,0 0 0,-9 11 0,9-11 0,0 0 0,0 0 0,0 0 0,0 0 0,0 0 0,0 0 0,-10 9 0,10-9 0,0 0 0,0 0 0,0 0 0,0 0 0,0 0 0,0 0 0,0 0 0,0 0 0,0 0 0,0 0 0,0 0 0,0 0 0,-7 10 0,7-10 0,0 0 0,0 0 0,0 0 0,0 0 0,0 0-1,0 0 2,0 0-1,0 0 0,0 0 0,0 0 0,-8 10 0,8-10 0,0 0 0,0 0 0,0 0 0,0 0 0,0 0 0,0 0 0,-8 11 0,8-11 0,0 0 0,0 0 0,0 0 0,0 0 1,-10 11-2,10-11 2,0 0-2,0 0 1,0 0 0,0 0 0,-9 10 0,9-10 0,0 0-1,0 0 1,-8 11 0,8-11 0,0 0 0,0 0 0,-11 10 0,11-10 0,0 0 0,0 0 0,0 0 0,-8 12 0,8-12 0,0 0 1,-7 10-1,7-10-1,0 0 1,-9 13 1,9-13-1,-9 10 0,9-10 0,-9 13-1,9-13 2,-9 12-1,9-12-1,-9 11 1,9-11 0,-6 15 0,6-15 0,0 0 1,-11 14-1,11-14 1,-6 11 0,6-11 0,-8 12 0,8-12 0,-5 10-1,5-10 0,-6 11 0,6-11 1,-6 10-1,6-10 0,-8 12 1,8-12-1,-7 10 0,7-10 0,0 0 0,-12 13 0,12-13 0,0 0 0,-9 11 0,9-11 0,-7 10 0,7-10-1,-8 13 1,8-13 0,-11 14 1,11-14-1,-11 17-1,11-17 1,-12 18 0,5-8 0,1 0 0,0 0 0,-1 1 0,1 0 0,0 0 0,0 0 1,-1 1-1,2 1 0,-3 1 0,1-1 0,3 0 0,-2-1 0,1 1 0,-1 0 0,1-2 0,0 0 0,2 1 0,-1-1 0,-2 1 0,2-1 0,-1 1 0,1 0-1,1-1 2,-1 1-1,0-1 0,1 1 0,-2 2 0,2-1 1,1 0-1,-2 1 0,0 1 0,2 0 0,-2 1-1,2-1 1,0 2 0,0-2 0,0 5 0,-1 0 1,1-2-2,0 2 2,0 1-1,0 0 2,-1-1-2,2 0 0,-1-1 0,1-3 0,0 1 0,0-1 0,1 1 0,0-2 0,-1 2 0,1 1 0,1 2 0,0 0 0,0 2 0,2-2 0,-2 1 0,2-1 0,-1 0 0,1 0 0,0-2 0,-1 1 0,0 0 0,1 2 0,-1 0 0,0 1 0,2-1 0,-1 1 0,0 1 0,2-1 0,-2 2 0,2-1 0,-1 0-2,1 1 4,0 0-4,-2 0 4,2-2-2,-2 2 0,2-2 0,-1 1 0,-1-4 0,-1-1 0,0 0 0,2-3 0,-1-1 0,-1 2 0,2-1 0,-2 1 0,1 1 0,1 1 0,1 2 0,-1-1 0,0 0 0,1 1 0,0-2 0,-1 1 0,0-3 0,1 0 0,-2 0 0,1 0 0,1-2 0,-2 0 0,3 2 0,-3 0 0,1 0 0,1 0 0,0 1 0,1-1 0,-1 2 0,1-3 0,0 2 0,1-2 0,-1 0-2,-2-2 2,2 0 0,-1 0 0,1-3-1,-2 3 1,0 0 0,2 0-1,-1 0 2,1 1-2,-2 2 1,2-1 0,-1 2 1,2 0-2,0 1 1,-1 0 0,1-1 0,3 0 0,1 1 0,-1-2 0,1 2 0,1-1 0,0 0 0,2-1-1,-2 3 1,1-1 0,-2-1 0,0 1 0,1 0 0,0-1 0,-1 1 0,1 1 0,0-2 1,1 1-1,1 1 0,1-2-1,0 2 2,1-1-1,0 0-1,2 0 1,-3 1 0,3 0 0,0 2-1,0-2 1,0 1-1,1 1 1,-1-1 0,0 0 0,1 0 0,0 0 0,-1-4 0,0 2 0,-1-2 0,-1 1 0,1 0 0,-2 0 0,1-2 0,-2 0 0,-1-1 0,1-1 0,-1 1 0,1-2 0,-3 0 0,0-2 0,1-1 0,-1 2 0,0-3 0,0 1 0,0 0 0,-1 1 0,2 0 0,0-1 0,-2 3 0,1-2 0,0 1 0,1 0 0,0-1 0,-1 1 0,-2-1 0,4 1 0,0-1 0,-1-2 0,-1 3 0,0-1 0,1 0 0,-1 0 0,1 0 1,-1-1-2,-1 1 1,0-1 1,2 0-1,0-1 0,-1 0-1,2 0 2,-2-1-2,0 0 2,1 1-1,0-2 0,-12-6 0,20 15 1,-10-9-1,0 2 0,1-1 0,-2 0 0,1-2-1,0 3 1,1-4 0,-11-4-1,20 11 1,-10-5 0,0-2 0,0 0 0,1 2 0,-1-2 0,2 1 0,-1-1 0,1 0 0,-1 1 0,1-1 0,2 1 0,-1-1 0,0 1 0,0 0 0,2 1 0,-2-1 0,0-1 0,1 2 0,0-2 0,-1 0 0,1-1 0,0 0 0,-1 1 0,1-1 0,0 0 0,-2 1 0,2 1 0,-2-1 0,0 3 0,0-1 0,-2-2 0,0 2 0,1-2 0,-1-1 0,0 2 0,-10-5 0,17 5 0,-17-5 0,19 7 1,-19-7-1,19 6 1,-8-1-1,-11-5 0,21 10 0,-10-5 0,-1 1 0,0-2 0,0 1-1,1-1 1,-11-4 0,17 7 0,-17-7 0,15 5 0,-15-5 0,16 5 0,-16-5 0,17 5 0,-17-5 0,15 4 0,-15-4 0,16 4 0,-16-4 0,16 3 0,-16-3 0,18 1 0,-7 0 0,-1 0 0,0-1 0,1 1 0,-1 1 0,1-1 0,0 0 0,1 1 0,-2-1 0,1 0 0,1 0 0,0 0 0,-1 0 0,1-1 0,1 2-1,-2-2 1,0 0 0,1 1 0,-12-1 0,17 3 0,-7-2 0,-10-1 0,14 2 0,-14-2 0,16 1 0,-16-1 0,18 1 0,-8-2 0,-10 1 0,20 0 0,-9-1 1,0 1-1,-1 0 0,0 0-1,0 0 1,0-1 1,1 0-1,-1 1 0,0-1 0,-10 1 0,20-1 0,-10 0 0,-1 0 0,-9 1 0,18-1 0,-8-1 0,-10 2 0,18-2 0,-18 2 0,16-2 0,-5 0 0,-11 2 1,18-3-1,-18 3 0,16-4-1,-16 4 2,16-2-1,-16 2 0,13-1 0,-13 1 0,10-2 0,-10 2 0,12-2 0,-12 2 0,11-6 0,-11 6 0,13-5 0,-13 5 0,16-7 0,-16 7 0,13-7 0,-13 7 0,13-3 0,-13 3 0,12-6 0,-12 6 0,13-4 0,-13 4-1,16-7 1,-16 7 0,17-7 0,-17 7 0,19-9 0,-9 4 0,0 2 0,0-1 1,-10 4-2,19-7 1,-8 4 0,-1 1 1,-10 2-2,14-6 2,-4 3-2,-10 3 2,14-6-1,-14 6 0,16-5-1,-16 5 2,15-7-1,-5 4-1,-10 3 1,15-8 0,-15 8 0,17-6 0,-17 6 0,16-8 0,-16 8 0,14-7 0,-14 7 0,18-8 0,-18 8 0,15-6 0,-5 1 0,-10 5 0,15-6 0,-15 6 0,17-7 0,-17 7 0,17-9 0,-17 9 0,16-8 0,-16 8 0,17-9 0,-17 9 0,17-10 0,-17 10 0,17-9 0,-17 9 1,15-7-1,-15 7 0,16-6-1,-16 6 1,15-7 0,-15 7 0,13-6 0,-13 6 0,12-7 0,-12 7 0,11-7 0,-11 7 0,10-6 1,-10 6-1,14-8 0,-14 8 0,14-9 1,-14 9-2,15-11 2,-15 11-2,18-12 1,-18 12 0,17-13 0,-6 7 0,-2-3 0,1 4 0,1-2 0,2 1 0,-1-1 0,0 1 0,0-1-1,0 1 1,2-1 0,2 0 0,-2-1 0,3-2 0,1 2 0,0-2 0,2-1 0,0 0 0,0 0 0,-2-2 1,3 1-1,0 1 0,-2-1 0,1 0 0,1 0-1,1 1 2,-1-2-2,2-1 1,-1 2 0,0 0 1,0 0-1,-1 0 0,-2 1 0,-2-2 0,2 1 0,-2-1 1,1-1-2,-2 1 1,1 0 0,0-1 0,0 0 0,0 1 0,0 0 0,-2 1 0,0 0 0,1 0 0,-1 1 0,0 0 1,1 0-1,1 0 0,-2 0 0,2 0-1,-2 1 1,1-1 0,1 2 0,0-2 0,1 2 0,-1-1 0,2 0 0,-1 1 1,-1 0-1,1 1 0,-3 1 0,1 0 0,-2 1 1,-1 0-1,0 0 0,2 0 0,-1 0 1,0 0-1,0-1 2,0 0-2,-1 1 0,0 0 0,1 0 0,-2-1 0,0 1 0,-1 1 0,1-1 0,-1 2 0,-1 0 0,-10 4 0,19-10 0,-9 5 0,-10 5 0,17-11 0,-6 7 0,-1-1 0,1-1 0,0 0 0,-1 0 0,2 0 0,-1-1 0,-1 0 0,-10 7 0,17-14 0,-17 14 0,18-15 0,-18 15 0,16-15 0,-16 15 0,18-15 0,-18 15 0,17-13 0,-17 13 0,18-13 0,-18 13 0,15-12 0,-15 12 0,17-13-2,-17 13 2,15-12 0,-15 12 0,18-16 0,-8 7 0,-10 9 0,18-13 0,-18 13 0,16-11 0,-16 11 2,16-12-2,-16 12 0,16-11 0,-6 4 0,-10 7 0,18-13 0,-8 6 0,-10 7 0,17-13-2,-17 13 2,17-11 0,-17 11 0,14-10 0,-14 10 0,17-11 0,-17 11 0,15-12 0,-15 12 0,17-12 0,-17 12-1,17-12 2,-17 12-1,13-10 0,-13 10 0,13-9 0,-13 9 0,10-8 0,-10 8 0,9-7 0,-9 7 0,11-9-1,-11 9 1,13-11 0,-13 11 0,12-13 0,-12 13 0,11-16 0,-11 16-1,10-16 2,-10 16-2,8-17 1,-8 17 0,8-16 0,-8 16 0,7-18 0,-7 18 0,6-19 0,-3 7 0,-3 12-1,4-20 1,-3 9 1,0 0-2,-1 11 2,0-18-1,0 18 1,2-16-2,-2 16 2,2-15-1,-2 15 0,2-15 0,0 5 0,-1 0 0,1-1 0,-1 0 0,0-1 0,1-1 0,-1 0-1,0-1 1,-1 2 0,-1 0 0,1-1 0,0 2-1,-3-1 1,3 1 1,-1-2-1,0-2 0,1 2 0,-1 1 0,0-2 0,-1-1 0,1 2 0,-1-1 1,-2-2-2,1 2 1,0-3 0,-2-1 0,1-1 0,-2 0 0,1-3 0,-2 2 0,1 2 0,-1-1 0,0 0 0,0 3 0,0-1 0,-1-1-1,1 2 1,0-3-1,-1-1 1,-1-2-1,-1 1 1,1-2-1,-1 0 1,2 0 0,-3 1 0,1 2 0,2 1 0,-1 1 0,3 3 0,0 0 0,0 1 0,-2 2 1,4-2-1,-2 0 0,-1-1 0,2-2 0,-2-2 0,0-1 0,-1-1 0,0-1 0,-1 2-1,1 0 1,-1 1 0,1 2 0,-2 3 0,2 0 0,1 0 0,0 1 0,-1 0 0,2-3 0,-3 1 0,1-3 1,-1-3-1,-1-1 0,2 1 0,-3 1 0,2 1 0,0-1 0,0 3-1,1 1 1,1 1 0,0 2-1,0 0 1,1-2-1,-2 2 1,2-1 0,-2-4 1,0 2-1,0-1 0,1-2 0,-2 1 0,1-1 0,-1 0 0,2 0 0,-1 1 0,-1 0 0,1 0 0,-2 2 0,0-2 0,-1 2 1,2-2-1,-1-1 0,-1 2 0,0-2 0,0 0 1,2 2-1,1 0 0,-1 1 0,1 1 0,1 3 0,-1 0-1,1 1 2,0 1-2,-2-1 2,1 0-2,-2-1 1,1-1 0,-2-2-1,0 0 1,1-3-1,1 1 0,0-1-1,-2 1 1,2 2 0,1 1 0,0 0 1,1 2-1,7 12 2,-17-17-1,17 17 0,-14-18 0,6 8 0,0 0 0,8 10 1,-16-20-1,8 9 0,2 1 0,6 10 0,-17-18 0,17 18 0,-18-19 0,18 19 0,-18-18 0,8 8-1,-1 0 2,0-2-1,0 1 0,-1-1 0,2 1 0,0-1 0,0 0 0,1 1 0,1 1 1,2 0-1,6 10 0,-15-19 0,15 19 0,-13-15 0,13 15 0,-14-17 0,14 17 0,-16-14 0,16 14 0,-13-13 0,13 13 0,-11-15 1,11 15-2,-11-11 2,11 11-1,-9-14 0,9 14-1,-9-14 2,9 14-1,-8-18 0,8 18 0,-10-19 0,4 9 0,6 10 0,-9-16 0,9 16 0,-10-16 0,10 16 0,-10-15 0,10 15 0,-11-18 0,4 8 0,1 0 0,-3-1 0,1 0 0,-1 0-1,0 1 2,-2 1-2,3-1 2,8 10-3,-19-18 3,19 18-2,-15-15 1,7 5 0,8 10 0,-16-19 0,7 9 0,-1-1 0,1-1 0,-1 0 0,0 0-1,-1 2 1,1-4 0,0 5 0,1-1 0,9 10 0,-18-17 0,18 17 0,-17-16 0,17 16 0,-17-17-1,7 7 2,-1-2-1,2-2 0,-4-1 0,2 1 0,0-1 0,0-1 0,-1 2 0,1-1 0,-1 3 0,-2 1 0,3-3 0,-3 2 0,-2-3 0,0 0 0,-2-2 0,1 0 0,-3-2 0,0-1 0,0 2 0,1-3 0,1 2 0,-1-1 0,1 1 0,1 2 0,1-2 0,-3 0 1,1 0-1,-1 2-1,2-1 1,0 0-1,1 4 1,0-1-1,2 5 1,3-1-1,11 11 0,-15-17 1,15 17 0,-14-10 0,14 10 0,-10-12 0,10 12 0,-12-11 0,12 11 0,-11-11 0,11 11 0,-10-10 0,10 10 0,-11-6 0,11 6 0,0 0 0,-16-11 0,16 11 0,-12-7 0,12 7 0,-14-7 0,14 7 0,-15-6 0,15 6 0,-15-7 0,15 7 0,-15-8 0,15 8 0,-17-5 0,17 5 0,-16-7 0,6 3 0,10 4 0,-16-6 0,6 3 0,10 3 0,-17-7 0,17 7 0,-18-6 0,18 6 0,-17-8 0,6 6 0,11 2 0,-14-6 0,4 4 0,10 2 1,-15-3-1,15 3 0,-17-1 0,17 1 0,-16-2 0,5 0-1,11 2 1,-16-3 0,16 3 0,-15-3 0,15 3 0,-15-2 0,15 2 0,-12-1 0,12 1 0,-14 0 0,14 0 0,-14-4 0,14 4 0,-17-1 0,17 1 0,-13-2 0,13 2 0,-13-2 0,13 2 0,-11-1 0,11 1 1,-10-4-1,10 4-1,-11 0 2,11 0-1,-12-3 0,12 3 0,-15-1 0,15 1 0,-14-1 0,14 1 0,-16-6 0,16 6 0,-17-1 0,17 1 0,-15-4 0,6 4 0,9 0 0,-18 0 0,18 0 0,-20 1 0,20-1 0,-19 2 0,9 0 0,0-1 1,10-1-1,-18 1 0,8 1 0,10-2 1,-16 0-1,16 0 0,-16 0 0,16 0 0,-12 2 0,12-2 0,-12 1-1,12-1 1,-15 2 0,15-2 0,-11 1 1,11-1-2,-14 2 1,14-2 0,-12 2 1,12-2-1,-10 0-1,10 0 1,-10 1 0,10-1 0,-10-1 0,10 1 0,-12 1 0,12-1 1,-13 0-1,13 0 0,-15 0 0,15 0 0,-11 0 0,11 0 0,-11 0 0,11 0 0,-14 3 0,14-3 0,-14 2 0,4 0 0,-1 2 0,11-4 0,-21 5 0,10-4 0,0 1 0,-1 2 0,2-1 0,-1-1 0,1 0 0,0 1 0,10-3 0,-18 5 0,18-5 0,-18 6 0,18-6 0,-17 7 0,17-7 0,-19 10 0,9-6 0,0 1 0,0 1 1,10-6-1,-15 7 0,15-7 1,-14 6-2,14-6 1,0 0 0,-11 7-2,11-7 0,0 0-2,-4 23-5,4-23-11,-5 13-21,5-2 0,4 0-1,4 0 1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9:00:55.3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1A4559-F122-4339-905F-43226980FA8D}" emma:medium="tactile" emma:mode="ink">
          <msink:context xmlns:msink="http://schemas.microsoft.com/ink/2010/main" type="inkDrawing" rotatedBoundingBox="8821,16808 11665,5965 20635,8317 17791,19160" hotPoints="18093,7378 19291,15056 11614,16254 10416,8576" semanticType="enclosure" shapeName="Square">
            <msink:sourceLink direction="with" ref="{BB6CB028-A1E0-47A3-AC75-EC4C8AEBEEAC}"/>
          </msink:context>
        </emma:interpretation>
      </emma:emma>
    </inkml:annotationXML>
    <inkml:trace contextRef="#ctx0" brushRef="#br0">8258 6932 29,'0'0'14,"0"0"0,0 0-1,0 0-3,0 0-3,0 0-2,0 0-1,-8-10 1,8 10 1,0 0 0,0 0 0,0 0-1,0 0 1,2-12 0,-2 12 0,0 0-1,0 0-2,10-10 0,-10 10-1,0 0 0,5-11 1,-5 11-2,4-13 1,-2 1-1,2 2 1,-2-4-1,4-2 2,-2-2-2,3 3 1,-2-4-1,2 3 1,0-1-1,-1 3 1,1-3-1,-3 6 0,2-2 0,-3 2 0,2-1 0,-2 0 0,-2-1-1,1-1 1,-1-2 0,3-1-1,-3 0 1,3-2-1,-2 1 1,3 1 0,-3-2 0,2 3 1,-3 2-2,3 1 1,-5 1 0,1 2 0,0-3-1,0 0 1,-1 0-1,1 0 0,-2-2 0,1-2 1,1 1-1,0-2 0,0 0 0,-1 2 0,1-1 1,0 1-1,-1 0 0,1 0 0,0 0 0,-1 0 0,0 0 0,1 1 0,-1 1 1,-4-3-1,4 2 0,-2-2 0,2 0 0,-1 2 0,1 0 1,1-2-1,0 1 0,1 1 0,-1 0 0,2 3 0,-2-2 0,0 1 0,0-1 0,-3 0 0,1-2 0,2 0 0,-1-2 0,-1 0 0,1 1 1,1 1-1,-1 2 0,0 1 1,1 0-1,0 2 1,-3 0-1,1 0 1,-1-1-1,1 0 1,-1-2 0,2-3-1,-4-1 0,2 0 0,1-2 0,-1-1-1,1 0 2,0 1-2,-1 0 1,0 2-1,1 1 1,-1 0 0,0 1 0,0 1 0,1-1 0,0-1 0,0-2 1,1 0-1,0-2 0,1 1 0,0-2 0,0 0 0,0-1 1,1 1-1,-2 1 0,2-1 0,-2-1 0,1 0 0,0-1 0,-1-2 1,1 0-2,-2-1 1,2 3-2,0 1 3,0 2-3,2 1 3,-1 4-2,0 1 1,-1 3 0,1 0 0,-1 0 0,1-1 0,0-1 0,-1 1 0,-1-1 0,1-1 0,0-1 0,1 0 0,-1 1 0,0-1 0,0 0 1,1 3-1,-1-3 0,1 4 0,-1 2 1,1-1-1,-1 1 0,0 10 0,-1-18 0,0 4-1,0 3 1,0-3 0,1-2 0,-1-1 0,0 2 0,1-2 0,-1 1 0,1 2-1,0 1 2,-1 2-1,1 1 0,0 10 0,-2-16 0,2 16 0,-2-16 0,2 16 0,-1-19 0,0 8 0,0-1 1,1-1-1,-1-1 0,1-3 0,-1 4 0,-2-3 1,2 1-2,-1 2 1,0 0 0,1-1 0,-1 1-1,1 3 1,-1-4 0,0 2-1,2-1 2,0-2-1,1-1 0,-1-2 0,0 0 1,1 1-1,1-2 0,-1 2 0,-1 0 0,0 1 0,0 1 1,-1-2-1,1 2 0,-2 0 0,2-1 0,-1 0 0,0-2 0,1 1 0,-1 1 0,0 0 0,0 1 0,0-2 0,0 3 0,-1 1-1,0 0 2,0-2-2,0 0 1,1-1 0,-1 0 0,0-1 1,-1 1-3,0-2 3,1-1-2,0 1 1,-1-1-1,1 0 0,-1 3 0,2-1 0,-1 1 1,-2-1-1,1 1 2,0 1-2,-1 0 1,-1-2 0,0-1 0,1-1 0,-1 0 0,0 0 0,0 2 0,0-1 0,1 1 1,0 1-1,0 1 0,1-2 0,-2 0 0,2 1 1,-1-3-1,0-1 0,1-1 0,0-1 0,-1 1 0,2 2 0,0 0 0,1-1 0,0 5 1,0 0-1,0 2 0,-1 1 0,0 0 0,0 0 0,0-3-2,0 1 3,-2-3-2,2 0 1,0-1-1,-1 0 2,-1 1-2,2-1 0,-1 2 1,1 0-1,-1 1 2,-1 0-2,1 1 1,-2 0-1,1-2 1,1 0 0,-3-2 0,1-3 1,-1 0-1,2-1 0,-1 1 0,1 0 0,-2 2 0,0 0 0,2 0 1,0 4-1,0 0 0,-2 0 0,1-1 0,0 2 0,0 0 0,0-2 0,0 3 0,0-1 0,2-2 0,0 4 0,-1-1 0,3 0 0,-1-1 1,2 3-1,0-2 0,-1 1 0,1-1 0,-2 0 0,1-2 1,-2 1-1,1 1-1,-1-3 1,-2 1-1,0-4 2,-1 2-2,3-1 1,-1 1-1,0 3 1,1 0 0,1 2-1,0 1 1,2 11-1,-2-15 1,2 15 0,-6-15 0,4 4 0,-2-1 0,1-2 0,0 0 0,-2-2 0,1-2 0,1 0 0,-1 2 0,1 1 0,1 2 0,0 1 0,0 2 0,2 10 0,-4-15 1,4 15-1,-4-17 0,4 17 0,-4-19 0,1 8 1,0 0-1,1 0 0,-1 0 0,3 11 0,-5-14 0,5 14 1,-4-10-1,4 10 0,0 0 0,0 0 1,-8-11-1,8 11 0,-6-14 0,6 14 0,-8-20 1,3 5-1,0 2 0,-2 1 0,1 0 0,1 1 0,-1 1 0,6 10 1,-6-13-1,6 13 0,0 0 1,-8-10-1,8 10 1,0 0 0,0 0-1,-4-10 1,4 10-1,0 0 1,0 0-1,-5-10 1,5 10-1,0 0 1,0 0-1,0 0 1,0 0-1,0 0 1,0 0-1,0 0 1,0 0-1,0 0 1,0 0-1,0 0 0,0 0 0,0 0 0,0 0 0,0 0 0,0 0 0,0 0 0,0 0 0,0 0 0,0 0 1,0 0-2,0 0 1,0 0 0,0 0 0,0 0 0,0 0 0,0 0 0,-10-2 0,10 2 0,0 0 0,0 0-1,0 0 2,0 0-1,0 0 0,0 0 0,0 0 0,0 0 0,0 0 0,0 0 0,0 0 0,0 0 0,0 0 0,0 0 1,0 0-1,0 0 0,0 0 0,-5-10 0,5 10 1,-6-10-1,6 10 0,-5-14 0,5 14 0,-7-14 0,7 14 0,-4-9 0,4 9 1,0 0-1,0 0 0,0 0 0,0 0 0,0 0 1,0 0-2,0 0 2,0 0-1,0 0 0,0 0 0,0 0 1,0 0-1,0 0 0,0 0 0,0 0 0,0 0 1,0 0-1,0 0 0,0 0 0,0 0 0,0 0 0,0 0 0,0 0 0,0 0 0,0 0 0,0 0 0,0 0 0,0 0 0,0 0 0,0 0 0,0 0 0,0 0 0,0 0 0,0 0 0,0 0 0,0 0 0,0 0 0,0 0 0,0 0 0,0 0 1,0 0-1,0 0 0,0 0 0,0 0 1,0 0-1,0 0 0,0 0 0,0 0 0,0 0 0,0 0 0,0 0 0,0 0 0,-5-10 0,5 10 0,0 0 0,0 0 0,0 0 0,0 0 0,0 0 0,0 0 0,0 0 0,0 0 0,0 0 0,-3-10 0,3 10 1,0 0-1,0 0 0,0 0 0,0 0 0,0 0 1,0 0-1,0 0 0,0 0 0,0 0 0,0 0 0,0 0 0,0 0 1,0 0-1,0 0 0,0 0 0,0 0 0,0 0 1,0 0-1,0 0 0,0 0 0,0 0 0,0 0 0,0 0 0,0 0 0,0 0 0,0 0 0,0 0 0,0 0 0,0 0 0,0 0 0,0 0 0,0 0 0,0 0 0,0 0-1,0 0 1,0 0 1,0 0-1,0 0 0,0 0 0,0 0 0,0 0 0,0 0 0,0 0 0,0 0 0,0 0 1,0 0-1,0 0 0,0 0 0,0 0 0,0 0 0,0 0 0,0 0 0,0 0-1,0 0 1,0 0 0,0 0 0,0 0 0,0 0 0,0 0 0,0 0 1,0 0-2,0 0 1,0 0 0,0 0 0,0 0 0,0 0 0,0 0 0,0 0 0,-7-14-1,7 14 1,-3-11-1,3 11 1,-4-14-1,4 14 2,-6-14-2,6 14 1,-5-15 0,5 15 1,-5-13-1,5 13 0,-4-12 0,4 12-1,-5-11 1,5 11 0,-3-12 0,3 12-1,0 0 1,-4-10 0,4 10 0,0 0 0,0 0 0,-4-10 0,4 10 0,0 0 0,-5-10 0,5 10 0,-4-13 0,4 13 0,0 0 0,-6-12 1,6 12-1,0 0 0,0 0 0,0 0 0,0 0 0,0 0 0,-5-10 0,5 10 0,0 0 0,0 0 0,0 0 0,-13-11 0,13 11 0,0 0 1,-8-10-1,8 10 0,-5-11 0,5 11 0,-9-18 0,4 5 0,-1-1 0,-1-1 0,-1-1 0,-1-2 0,0 1 0,-1 0 0,-1 0 0,0 0 0,-1-1 0,-1 2-1,-1 1 1,-1 0 0,-1-1 0,0-1 0,-1 1 0,0 2-1,-1 1 1,2-1 0,4 0 0,1 3-1,0 4 1,11 7 0,-17-13 0,17 13-1,-12-7 1,12 7 0,-13-2 0,13 2 0,-14-5 0,14 5 0,-16-3 0,16 3 0,-13-8 0,13 8 0,-12-8 0,12 8 0,-11-5 0,11 5 0,0 0 0,-15-11 0,15 11 0,-12-9 0,12 9 0,-14-11 0,14 11 0,-15-15 0,15 15 0,-18-16 0,18 16 0,-17-16 0,17 16 0,-16-13 0,16 13-1,-17-12 1,17 12-1,-15-12 2,15 12-2,-18-12 3,18 12-3,-17-15 2,17 15-1,-19-14 1,19 14-1,-17-14 0,17 14 0,-14-10 0,14 10 0,-12-8 0,12 8 0,-12-9-1,12 9 1,-17-13-1,17 13 2,-19-14-2,19 14 2,-18-15-2,18 15 2,-18-14-1,18 14 0,-14-8 0,14 8 0,-11-9 0,11 9 0,-11-8 0,11 8 0,-11-8 0,11 8 0,-11-9 0,11 9 0,-13-7 0,13 7 1,-11-9-2,11 9 2,-13-8-1,13 8 0,-12-10 0,12 10 0,-15-10 0,15 10 0,-18-12 0,18 12-1,-18-12 1,8 8 0,1-2 0,-1 1 0,-1-1 0,-3 2 0,1-1 0,1 1 0,-2-3 0,-2 0 0,0 1-1,-1 0 2,0-2-1,1 0 0,0 0 0,-1 1 0,0 1 0,3 2 0,1-3 0,1 0 0,-1 4 0,-1-1 0,2-3 0,1 1 0,-2-1 0,1 0 0,1 0 0,-1-1 0,1 0 0,0 2 0,1-1 0,0 3 0,10 4 0,-19-12 0,9 9 0,-1-1 0,1-3 0,-3-2 0,0 3 1,-2-3-1,1-1 0,0 1 1,0 0-1,0-1 0,0 4 1,2-1-1,1-2 0,-1 3 0,-1 0 0,0 2 0,0-3 0,1 2 0,-2-2 0,0 0 0,1 3 0,0-1 0,1-2 0,0 0 0,1 4 0,1-1 0,10 4 0,-18-9 0,8 5 0,0 0 0,0 0 0,0 0 1,0-2-1,-1-1-1,-1 2 1,0 0 0,0-3 0,-1 1-1,-2 1 2,1 0-2,-1-1 2,0 2-1,0-2 1,1-1-2,-3 2 2,3 0-1,-2-1-1,2 0 1,-2 1 0,0 1 0,2-1 0,-2 2 0,1-1 0,-1-2 0,0 3 0,-2-1 0,0 2-1,2-4 1,-1 1 0,1 2 0,0-2-1,1 3 2,3-2-1,0 2 0,2-2 0,0 2 1,0-1-1,-1 2 0,0 0 0,-1 0 0,0-3 0,-2 1 0,0 1 0,-1 0 0,0-1 0,-1-2 0,0 2 0,0 0 0,-1-1 0,1 1 0,1-3 0,-1 3 1,-2-1-2,1 2 2,-3-2-1,0 0-1,-1 2 1,-1 1 0,-2-1 0,1 0 0,-1 0 0,3 1 0,2 2 0,-1-1 1,1-1-1,1 2 0,0 2 0,1 0 0,-1-1 0,-1 1 0,-2 0 0,0 0 0,0 2 0,1-4 0,1 1 0,0-1 0,3 3 0,2-1 1,0-2-1,2 1 0,-1 2 0,0-1 0,0 1 0,-2-1 0,0-1 0,-2-1 0,0 4 0,-1-3 0,0 0 0,5-2 0,-2 2 0,1-1 1,5-1-1,9 1 0,-17-2 0,17 2 1,-11-3-1,1 2 0,10 1 0,-13-3 0,3 2 0,10 1 0,-18-2 0,18 2 0,-18-4 0,18 4 0,-16-1 0,16 1 0,-13-3 0,13 3 0,-13-1 0,13 1 0,-15-2 0,15 2 0,-14-4 0,14 4 1,-15-1-1,15 1 0,-16-2 0,16 2 0,-14-1 0,14 1 0,-17-2 0,17 2 0,-16-3-1,16 3 2,-17-2-1,17 2-1,-19-3 1,19 3 0,-17-2 1,7 2-1,0-2 0,0 0 0,10 2 0,-21 2 0,21-2 0,-21-2 0,10 4 0,-1-1 0,1 0 0,-1 0 0,0 0 0,1 0 0,-3 3 0,4-2 0,-1 0 0,0-1 0,-1 1 0,0 2 0,0-3 0,0 1 0,0 0 0,-3 0 0,1 2 0,0-2 0,-2 0 0,2 1 0,0 1 0,-3-1 0,3-2 0,0 0 0,-1 2 0,2 1 0,-1-2 0,-2 0 0,2 0 0,-2 3 0,0-1 0,-2-1 1,0 1-1,0-2 0,0 2 0,2 2 0,-1-4 0,2-1 0,0 3 0,2 0 0,1 0 0,-2 1 0,0 0 0,0-1 0,0 2 0,-1 2 0,0-3 1,0 0-1,-2-1 1,1 2-1,-1-4 1,0 3-1,1-1 1,-1-1-1,2 0 0,0 2 0,-1-2 0,1-1-1,1 2 2,0-2-1,1 0 0,-3 1 0,2 0 0,-1-1 0,0 0 0,0 1 0,-1 1 0,1-2 0,-1 1-1,-1 3 1,3-3-1,-3 0 2,2 2-2,0-2 1,1-1-1,0 1 1,3 0 0,-1-3 0,-1 1 1,3 1-1,-2-1 0,2 0 0,-2 1 0,0 2 1,-1-3-1,-1 2 1,-2 0-1,1 2 2,-2-3-2,1 1 1,-2-1-1,3-2 0,-2 2 0,3-2 0,-1-2 0,-1 0-1,0 1 1,2-1 0,0 0 0,-3 2 0,3-1 0,-3 0 0,0 1-1,1-2 1,0 1 0,-2-2-1,2 2 0,-2-1 1,0-2 0,1 1-1,0 1 1,-1 0 0,3 0 1,-3 0-1,2 0 0,2 1 0,-2 1 0,2 1 0,-1-2 0,0 1 0,0 0 0,0 0 0,0 0 0,-2-1 1,1 0-1,-2 0 0,0 1 1,2 1-1,-1-1-1,0 0 1,0 2 0,1 0 0,-1-1-1,2 2 1,-1-1 0,2-2 0,0 2 0,0 0 0,1-2 0,0 0 0,0 2 1,-4 1-1,2-2-1,-3 1 1,-1 2-1,-2 0 2,0-2-1,0 2 1,-1 1-2,2-4 2,-3 2-1,1-1 2,1-2-2,2 1 0,-1-1 0,1 2 0,-1-5 0,1 4 0,1 1 0,-1-2 0,0 1 1,-1 1-2,-1 0 1,0 0 0,2 2 0,-1-1 1,-1-2-1,2 1 0,0 1 0,3-1 0,-1-1 0,3 0 0,-1 0 0,1-1 0,0 1 0,1 0 0,0-1 0,-4 1-1,4 0 1,-4 0 0,1-1 0,-1 0-1,-1 1 1,0-2 0,-1 1 0,2 0 1,-2-1-1,1-1 0,0 2 0,1 0 0,-1-1 1,0 1-1,1 1 0,-1-1-1,-1 1 1,1 1 1,-1-1-1,0 1 0,0-1-1,0 1 1,0-1 0,1 2 0,2 1 0,-2-2 0,2 1 0,-1 2 0,0-1 0,3 1 0,-2 0 0,1 0 0,1 1 0,1-2 0,1 2 0,2-2 0,10-4 0,-18 7 0,18-7 0,-14 10 0,14-10 0,-15 11 1,15-11-1,-14 13 0,14-13 1,-17 18-1,17-18 0,-13 13 0,13-13 0,-13 12 0,13-12 1,-10 10-2,10-10 1,-10 10 0,10-10 0,-9 11-1,9-11 1,0 0 0,-13 15 0,13-15 0,-10 10 0,10-10 0,-12 11 0,12-11 0,-13 13 0,13-13 0,-12 14 0,12-14-1,-12 14 1,12-14 0,-10 15 0,10-15 0,-9 14 0,9-14 0,-7 15 0,7-15 0,-9 17 0,9-17 0,-10 20 0,6-9 0,-1-2 1,-1 1-2,1 1 1,-1-1 0,6-10 0,-9 15 0,9-15 0,-8 12 0,8-12 0,-6 13 0,6-13 0,-7 14 1,3-4-1,-1 0 0,1 0 0,-1 0 0,0 1 0,0-1 1,5-10-1,-7 15-1,7-15 1,-8 15 0,8-15 0,-6 17 0,6-17 1,-5 15-2,1-5 2,1 0-1,3-10 0,-6 16 1,6-16-1,-7 13 0,7-13-1,-4 12 1,4-12-1,0 0 2,-3 11-1,3-11 1,0 0-1,0 0 0,-5 12 0,5-12 1,0 0 0,-4 12-2,4-12 2,0 0-1,-7 11 0,7-11 0,0 0 0,0 0 0,0 0 0,-5 10 0,5-10-1,0 0 1,0 0 0,0 0 0,0 0 0,-4 10-1,4-10 1,0 0 0,-4 9 0,4-9 0,0 0 0,-3 13 0,3-13 1,0 0-1,-7 12 0,7-12 0,0 0 0,-5 12 0,5-12 0,-7 14 0,7-14 0,-4 14 0,-1-2 0,2-1 0,0 0 0,-1 2 0,0 1 0,2 0-1,-3 1 1,3 0 0,-2-2 0,1 1 0,-1 0 0,2 0 0,1-2 0,-3 1 0,3 1 0,-3 0 0,2 2 0,-2 0 0,1 2 0,-2 1 0,0 0 1,-2 3-1,3-2 0,-1 0 0,-1 1 0,2-1 0,0-2 0,2-3 0,-2 3-1,2-2 1,-1 0 1,2 0-1,-1 1 0,0-1 1,-1 3-2,0 1 2,1-4 0,0 2-1,-3 0-1,2-1 2,1 0-1,0 0 0,-2-1 0,3-2 0,-1 3 0,0-2 0,0 0 0,1-2 0,-2 1 0,0-1 0,1-1 0,0 2 1,0-3-1,-2 1 0,2 2 0,-1-1 0,0 1 1,1 0-2,-1 2 1,0 1 0,0 0 0,1 0 0,0 0 0,0 0-1,0 0 2,-1-1-2,1 0 1,0-1 0,-1 1 1,-2-1-2,2 1 2,1-2-1,-4 2 0,2 2 0,1-1 1,-1 0-1,0 1 0,1 1 0,0-1 0,-1 2 1,1-2-1,0 1 0,1-1-1,0 0 2,0-1-1,1-1 1,-3 0-1,4-1 0,-1 2 0,0-1 0,0 1 0,0 0 0,1 2 0,0 1 0,0 0 0,0 1 0,-2 0-1,1 1 1,2-3 0,-1 1 0,-1 0 0,0-2 0,1 1 0,-2-3 1,2-2-1,0 1 0,0-1 0,0 0 0,0 0 0,2 0 0,-4-1 0,2 3 0,0-2 0,0 1-1,0-1 1,0-1 0,-1 3 0,0 0 0,1-3 0,1 1 1,-1 1 0,0-2 0,0 0-1,0 1 2,0-3-2,-1 1 1,1-1-1,-1 1 0,0 0 0,1 0 0,0 1 0,-1 1-1,0 1 2,1-2-2,-1 2 1,0 0 0,0-2 0,-2 0 0,1-1 0,1 1 0,0-2 0,-1 1-1,0-1 1,0 0 0,-1 1 0,1 2 0,-1-1 0,0 3 0,-1 0 0,2-1 0,-2 2 0,1 1 1,1-3-1,0 1 0,-2-2 0,2 1 0,1-2 0,-1-1 0,0 0 0,0 1 0,0 0 0,0 2 0,0-1 0,0 0 0,0 3 0,1 1 0,-2-2 0,3 1 0,-2-2 0,1 1 1,0-2-1,1 0 1,0-1-1,0-2 1,0 3-1,0-2 1,0 0-1,1 0 0,0 0 0,-1 0 1,1-1-1,0 1 0,-1 0 0,1-1 0,1 0 2,-1-2-2,-1-9 0,2 17 0,-2-17 0,2 14 0,-2-14 0,2 15 0,-2-15-2,1 15 2,0-5 0,1 0 0,-2-10 0,3 19 0,-1-9 0,-2-10 0,1 17 0,-1-17 0,5 19 0,-5-19 0,2 18 0,-2-18 0,2 15 0,-2-15 0,3 16 0,-3-16 0,2 12 0,-2-12 2,2 10-2,-2-10 0,1 9 0,-1-9 0,0 0 0,2 15 0,-2-15 0,0 0 0,2 12 0,-2-12 0,0 0 0,3 11 0,-3-11 0,0 0 0,0 0 0,0 0-2,1 10 2,-1-10 0,0 0 0,0 0 0,0 0 0,0 0 0,2 12 0,-2-12 0,2 10 0,-2-10 0,2 13 0,-2-13 0,3 15 0,-3-15 2,3 13-2,-3-13 0,0 0 0,1 11 0,-1-11 0,0 0 0,0 0 0,0 0-2,0 0 4,2 11-2,-2-11 0,0 0 0,2 10 0,-2-10 0,0 0 0,2 12 0,-2-12 0,0 0 0,2 12 0,-2-12 0,0 0 0,0 0 0,0 0 0,0 0 0,0 0 0,0 0 0,0 0 0,3 10 0,-3-10 0,0 0 0,0 0 0,1 10-2,-1-10 2,0 0 0,1 10 0,-1-10 0,0 0 0,0 0 0,1 11 0,-1-11 2,0 0-2,0 0 0,1 11 0,-1-11 0,0 0 0,2 12 0,-2-12-2,0 11 2,0-11-1,4 12 1,-4-12-1,2 10 2,-2-10-1,1 14 0,-1-14 1,3 14-1,-3-14 2,2 14-2,-2-14 0,4 16 0,-4-16 0,2 13 0,-2-13 0,1 11 0,-1-11 0,0 0 0,1 11 0,-1-11 0,0 0 0,1 9 0,-1-9 0,0 0 0,1 15 0,-1-15 0,3 11 0,-3-11 0,0 0 0,0 12 0,0-12 0,0 0 0,0 0 0,0 0 0,0 0 0,0 0 0,0 0 0,0 0 0,0 0 0,0 0 0,0 0 0,0 0 0,2 10 0,-2-10 0,0 0 0,0 0 0,0 0 0,0 0 0,0 0 0,0 0 0,0 0 0,0 0 0,0 0 0,0 0 0,0 0 0,0 0 0,0 0 0,0 0 0,0 0 0,0 0 0,0 0 0,0 0 0,0 0 0,0 0 0,0 0 0,0 10 0,0-10 0,0 0 0,0 0 0,0 0 0,0 0 0,0 0 0,0 0 0,1 10 0,-1-10 0,0 0 0,0 0 0,0 0 0,0 0 0,0 0 0,0 0 0,0 0 0,0 0 0,0 10 0,0-10 0,0 0 0,0 0 0,0 0 0,0 0 0,0 0 0,0 0 0,0 0 0,0 0 0,0 0 0,0 0 0,0 0 0,0 0 0,0 0 0,0 0 0,0 0 0,1 10 0,-1-10 0,0 0 0,1 10 0,-1-10 0,0 0 0,1 13 0,-1-13 0,0 11 0,0-11 0,2 12 0,-2-12 0,0 13 0,0-13 0,-1 13 0,1-13 0,2 15 0,-2-15 0,-1 13 0,1-13 0,0 15 0,0-15 0,3 14 0,-3-14 0,0 9 0,0-9 0,1 12 0,-1-12 0,0 0 0,-1 12 0,1-12 0,0 10 0,0-10 0,1 12 0,-1-12 0,2 14 0,-2-14 0,0 15 0,0-15 0,0 15 0,0-15 0,0 13 0,0-13 0,0 10 0,0-10 0,1 11 0,-1-11 0,0 10 0,0-10 0,0 11 0,0-11 0,1 12 0,-1-12 0,0 15 0,0-15 0,2 15 0,-2-15 0,2 13 0,-2-13 0,0 11 0,0-11 0,0 0 0,3 14 0,-3-14 0,0 13 0,0-13 0,1 12 0,-1-12 0,1 11 0,-1-11 0,0 0 0,1 13 0,-1-13 0,0 0 0,1 10 0,-1-10 0,0 0 0,1 13 0,-1-13 0,2 12 0,-2-12 0,1 12 0,-1-12 0,3 14 0,-3-14 0,1 9 0,-1-9 0,0 10 0,0-10 0,0 0 0,1 14-2,-1-14 2,0 0 0,1 13 0,-1-13 0,0 0 0,0 11 0,0-11 0,0 0 2,3 10-2,-3-10 0,0 0 0,0 0 0,0 0 0,1 11 0,-1-11 0,0 0 0,2 13 0,-2-13 0,2 11 0,-2-11 0,2 12 0,-2-12 0,1 13 0,-1-13 0,1 13 0,-1-13 0,1 13 0,-1-13 0,1 12 0,-1-12 0,1 12 0,-1-12 0,3 11 0,-3-11 0,1 10 0,-1-10 0,0 0 0,2 13 0,-2-13 0,0 0 0,2 15 0,-2-15 0,2 11 0,-2-11 0,0 12 0,0-12 0,3 13 0,-3-13 0,2 12 0,-2-12 0,2 12 0,-2-12 0,3 10 0,-3-10 0,1 12 0,-1-12 0,4 11 0,-4-11 0,1 13 0,-1-13 0,3 15 0,-3-15 0,2 11 0,-2-11 0,1 12 0,-1-12 0,0 0 0,0 0 0,3 11 0,-3-11 0,0 0 0,0 0 0,4 11 0,-4-11 0,3 12 0,-3-12 0,5 14 0,-5-14 0,3 19 0,-1-9 0,0 0 0,-2-10 0,6 17 0,-6-17 0,5 16 0,-5-16 0,4 13 0,-4-13 0,3 17 0,-3-17 0,6 19 0,-5-8 0,2-1 0,1 1 0,-1 0 0,0-1 0,0-1 0,-3-9 0,6 17 0,-6-17 0,4 15 0,-4-15 0,5 16 0,-5-16 0,6 14 0,-6-14 0,5 17 0,-5-17 0,6 16 0,-2-6 0,-4-10 0,5 18 0,-3-8 0,-2-10 0,8 18 0,-6-6 0,0-1 0,1 0 0,1 3 0,-2 0-2,3 1 2,-3 2 0,1 1 0,3-1 0,-2 1 0,0 0 0,-1-2 0,2 1-1,-2-1 1,1 1 1,-1-2-1,0 4 0,1-1 0,0-2 0,1 2 0,-2 1 0,0-1 0,2 2 0,0 0 0,-2-1 0,2 0 0,-1 1 0,-1 0 0,3-1 2,-2-1-4,1-1 4,-1 1-2,1-3 0,-1 1 0,-1-1 0,1 1 0,-1-1 0,1 1 0,0-1-2,-2 0 2,2 4-1,0 1 1,0 0-1,0 0 1,0 0-1,-2 1 1,2-2 1,0 2-2,-2-3 1,1 0 0,0 0 0,2 0 0,-2 1 0,2-1 0,-2 2 0,1 1 0,1-1 0,-2 0 0,0 2 0,2 0 0,-3-1 0,2 0 0,-1 0 0,0-2 0,0 2 0,0 0 0,0-3 0,0 2 0,0-2 0,0-1 0,1 1 1,-1-1-2,1-2 2,-2 0-1,1 4 1,1 0-1,1-1 0,-2 1 1,0 2-1,2 0 0,0 0 0,0 2 0,-1-3 0,1-1 0,-1 0 0,0-2 0,0 0 0,-1-1 0,-1 0 0,0-1 0,1 1 0,-2-2 0,0 3 0,0-3 0,3-1 0,-1 3 0,1-2 0,-2-1 0,0 1 0,2 0 0,0-1 0,-1 1-1,-1 2 2,-1-3-2,0 0 1,1 1 1,2 0-2,-3-1 1,2 0 1,1 1-1,-3 1-1,4-1 1,-4 3 0,3-1 0,-3 1 0,4 0 0,-4 0 0,1 1 0,0-2 0,0 1 0,-1-1 1,2 1-1,-1-2 0,-2-1 0,1 1-1,0-1 1,0-1 0,0 2 0,1-2 0,0 1 0,0 2-1,-1 0 1,1 3 0,0 1 0,-1 2 0,2-2 0,0 3 0,-1-2 0,1-1 1,0 0-1,-1-2 0,1-1 0,0 0 0,0 0 0,0 1 0,-1-1-1,0 3 2,1 0-2,-1 1 2,0 1-1,0 0-1,0 1 1,1-2 0,-1-1-1,0-4 1,-1 1-1,1-3 1,1 0-1,-2 1 1,1-3-1,-1 4 1,0 0 0,2 1 0,0 0 0,-1 2-1,0 0 1,1-2 0,1 3 0,-1-2 0,0-1 0,-1-1 0,2-1 0,-2-1 0,0-1 0,0-1 0,-1 0 0,2 0 0,-2 1 0,1 2 0,-1 0 0,1 1 0,-1 2 0,2-1 0,-1-1 0,-1 1 0,1 0 0,0-3 0,0 0 0,0 2 0,-1-3 0,0 0 0,-1 0 0,1-2 0,-1 1 0,1-1 0,0 2 0,-1-2 0,1 0 0,0 2 0,0 0 0,-1 1 0,1 1 0,1-1 0,-2 3 1,1-2-1,0 1 0,-1-1 0,0 0 0,1 1 0,-1-3 0,-1 2 0,1-2 0,0 0-1,0-1 1,1 0-1,-1 1 1,0-2-1,0 3 0,0-2 0,0 1 1,0 0 0,0 0 0,0 1 1,-1-1-1,2 0 0,-1 0 0,1 1 0,-2-1 0,2 1 0,-1 0 0,0 1 0,0-1 0,1-1 0,0 2 0,-1-3 0,2-1 0,-2 0-1,2 0 1,-1 0 0,0 0 0,0 1 0,-1-1 0,1 1 0,0-1 0,-1 0 0,2 0 0,-2 0 0,1 0 0,2 0 0,-2 1 0,1 2 0,-1 0 0,1 0 0,-1 2 0,1-2 1,1 2-1,-1-2 1,0 0-1,0 1 1,-1-2-2,2-1 2,-2-2-2,1 2 1,-2-2 0,1 0-1,0 1 1,0-1-2,1 1 2,-2 0-1,4 2 1,-3-2-1,0 1 1,1-1 0,0-1 0,-2 0 0,0-10 0,5 15 0,-5-15 0,3 14 0,-3-14 0,2 14 0,-2-14 0,2 18 0,0-8 0,-2 1 0,1 1 0,1 0 0,-1-1 0,1 0 0,0-1 0,-2-10 0,5 16 0,-5-16 0,4 14 0,-4-14 0,2 12 1,-2-12-1,3 14-1,-3-14 2,3 14-2,-3-14 1,3 16 0,-3-16 0,6 12 0,-6-12 0,4 13 0,-4-13 0,6 15 0,-6-15 0,4 15 0,-4-15 0,7 16 0,-7-16 0,5 16 0,-5-16 0,6 15 0,-6-15 0,4 10 0,-4-10 0,5 10 0,-5-10 1,0 0-1,6 10 0,-6-10 0,0 0 0,0 0-1,6 10 1,-6-10 0,0 0 0,0 0 0,0 0 0,12 9 0,-12-9 0,0 0 0,0 0 0,12 11 0,-12-11 0,12 8 0,-12-8-1,11 8 1,-11-8 1,14 8-2,-14-8 1,12 6 0,-12-6 1,13 3-1,-13-3 0,13 1 0,-13-1-1,12 2 1,-12-2 0,13 1 0,-13-1 0,13 3 0,-13-3 0,14 2 0,-14-2 1,11 1-1,-11-1 0,11 2 0,-11-2 0,12-1 0,-12 1 0,12 1-1,-12-1 1,12 0 0,-12 0 0,12-1 0,-12 1 0,11 0 0,-11 0 0,11-2 0,-11 2 1,11-1-1,-11 1 0,14-4 0,-14 4 0,15-2 0,-15 2 0,16-4-1,-3 3 1,-13 1 0,19-5 0,-6 4 0,-2-2 0,0 1 0,2-1 0,-1 0 0,-2 1 0,3-1 0,-2-1 0,1 1 0,0 1 0,1-2 1,-2 1-1,1 1 0,-1 0-1,0-2 2,-1 2-1,0-1 0,1 1 0,-1-2 0,2 1 0,-1-1 0,1 0 0,-1 0 0,3-2-1,-1 2 1,2-1 0,-2-1 0,0 2 0,2-2 1,-2 2-1,-1-2 0,1 2 0,-2-2 0,2 3 0,1-1 0,-1 0 0,-1-1 0,1 0 0,2 3 0,-1-3 0,1-1 0,-3-1 0,3 2 0,-1-1 0,0 1 0,0-1 0,-1 0 0,-1 1 0,0 1 0,1 0 0,-1-2 0,1 1 0,-1-1 0,2-1 0,-1 0 0,3-1 0,-1-1 0,-1 0 0,2 2 0,-2-2 0,1 2 1,-2 1-2,1 0 2,-3 2-2,0-1 1,1 2 0,0-1 0,-1-2 0,0 2 0,2-2 0,0 1 0,0-2 0,-1 1 0,0 0 0,0 1 0,1 1 0,-1 0 0,1 0 0,-2 1 0,0 0 0,1 1 0,1-2 0,-1 0 0,-1 0 0,2 0 0,-2 0 0,-1-2 0,-1 2 0,1-2 0,-10 6 0,16-6 0,-6 2 0,-10 4 0,14-4 0,-14 4 0,14-5 0,-14 5 0,15-4 0,-15 4 0,15-7 0,-15 7 0,18-8 0,-18 8 0,17-8 1,-17 8-1,16-6 0,-16 6 1,14-5-1,-14 5 0,12-3 0,-12 3 0,10-3 0,-10 3-1,11-3 1,-11 3 0,10-3 0,-10 3 0,12-4 0,-12 4 0,10-3 0,-10 3 0,11-2 0,-11 2 0,11-1-1,-11 1 1,0 0 1,12-3-1,-12 3 0,11-4 0,-11 4 0,10-2 1,-10 2-1,10-3 0,-10 3 0,14-2 0,-14 2 0,11-6 0,-11 6 1,13-4-1,-13 4 1,14-7-1,-14 7 1,13-7-1,-13 7 1,16-5 0,-16 5-1,15-6 0,-15 6 0,15-5 0,-15 5 0,16-8 0,-16 8-1,17-6 1,-7 1 0,-1 2 0,1-3 0,0 3 0,0 0 0,0 0 0,0-1 0,0 1 0,-10 3 0,18-6 0,-18 6-1,17-4 1,-17 4 0,19-6 0,-19 6 0,18-4 0,-8 2-1,1-2 1,0 2 0,-1-1 0,2 1 0,-1-2-1,-1 1 1,0 1 1,-10 2-1,17-5 0,-17 5 0,16-4-1,-16 4 1,12-3 0,-12 3 0,15-6 0,-15 6 0,17-6 0,-7 3 0,0-1 0,-1 1 0,3-2 0,-1 2 0,-2 1 0,1-2 0,-10 4 0,16-6 0,-16 6 0,13-5 1,-13 5-2,12-5 1,-12 5 0,13-7 0,-13 7 0,17-7 0,-17 7 0,19-10 0,-9 5 0,0 1 0,-1-1 0,-9 5 1,18-7-1,-8 3 1,-10 4-1,18-5 0,-8 0 0,-1 1 0,1 1 0,0-3 0,0 1-1,-10 5 1,18-9 0,-18 9 0,16-9 0,-16 9 0,16-9 0,-16 9 0,16-6 0,-16 6-1,17-8 1,-17 8 0,15-8 0,-15 8 0,16-7 0,-16 7 0,12-8 0,-12 8 0,13-7 0,-13 7 0,12-6 0,-12 6 0,12-6 0,-12 6 0,15-5 0,-15 5 0,14-6 0,-14 6 0,18-8 0,-8 3 0,-10 5 0,16-8 0,-16 8 0,18-8 0,-18 8-1,16-6 1,-16 6 0,17-5 0,-17 5 0,18-6 0,-18 6 0,17-8 0,-7 5 0,0-3 0,0 1 0,0-1 1,0 2-1,-10 4 0,19-10 0,-19 10 1,17-8-1,-17 8 0,17-7 0,-17 7 0,15-7 0,-15 7 0,17-8 0,-17 8 0,16-10 0,-6 6-1,1-2 1,-1 2 0,0-2 0,-10 6 0,18-9 0,-18 9 0,17-6 0,-17 6 0,12-7 0,-12 7 0,11-4 1,-11 4-1,11-5 0,-11 5 0,0 0 0,14-6-1,-14 6 1,0 0 0,12-7 0,-12 7 0,0 0 1,14-6-1,-14 6 0,0 0 0,12-6 0,-12 6 0,0 0 0,13-4 0,-13 4-1,0 0 1,10-6 0,-10 6 0,0 0 0,10-4 0,-10 4 0,0 0 0,10-5 0,-10 5 0,0 0 0,0 0 1,10-3-1,-10 3 0,0 0 0,11-4 0,-11 4 0,0 0 0,15-6 0,-15 6 0,0 0 0,9-4 0,-9 4 0,0 0 0,10-5 0,-10 5 0,0 0 0,10-4-1,-10 4 1,10-5 0,-10 5 0,10-5 0,-10 5 0,11-6 0,-11 6 0,11-4 0,-11 4 1,11-4-1,-11 4 0,11-5 0,-11 5 0,13-5-1,-13 5 2,15-7-1,-15 7 0,16-7 0,-6 3 0,-10 4 1,19-9-1,-7 6 1,-2-1-1,1-1 1,1 0-1,0-1 1,0 2-1,3-4 0,-1 2 0,0-1 0,1 0 0,0-1 0,1 2 0,-1-1 0,-2-1 0,3 2 0,-1-1 0,2 1 0,-1-2 0,2 0 0,-2 0 0,2 0 0,1-1 0,-3 0 0,1 1 0,-1-1-1,0 2 2,-1-2-2,1 1 2,-2 0-1,-1 2 0,3-2 0,-3 2 0,2-2 0,0 1 0,-1 0 0,0-1 0,2 0 0,-2 0 0,-1 1 0,3 0 0,-5-1 0,2 2 0,0-1 0,-1 0 0,-1 2 0,0-2 0,-1 2 0,1-2 0,2 1 0,0-1 0,-3 0 0,3 1 0,1-1 0,-1 1 0,2-2 0,-2 1 0,1 1 0,-2 0 0,4 2 0,-3-3 0,-3 3 0,3-2 0,-1 2 0,1-2 0,-2 2 0,0-2 0,-11 6 0,18-12 0,-6 7 0,0-1 0,-12 6 0,18-11 0,-8 7 0,1-2 0,-1 1 0,-10 5 0,17-9 0,-17 9 1,18-10-1,-18 10-1,18-11 1,-8 4 0,1 1 1,1-2-2,0 0 1,-1 1 0,1-2 0,2 2 0,-2-1 0,-1 1 0,2 1 0,-3 0 0,2 0 0,2-1 0,0 1 0,-1-1-1,1-1 1,0 1 0,-1-2 0,2 0 0,-1 0 0,0-1 0,-1 2 0,0-3 0,-1 3 1,-2-1-1,1 2 0,1-1 0,-12 8 1,19-14-1,-8 7 1,0 1-1,0-3 0,1 3 0,1-3 0,0 1 0,1-1 0,-1 2 1,-1 0-1,-1 0 0,3 2 0,-14 5 1,16-9-1,-16 9 1,13-9-1,-13 9-1,16-8 2,-16 8-1,14-11 0,-4 5 0,1-1 0,1 0 0,0-1 0,-2 0 0,1 3 0,-1-1 0,-10 6 0,18-10 0,-18 10 0,11-9 0,-11 9 0,16-9 0,-16 9 0,15-12 0,-5 7 0,-1-2 0,3 0 0,-1-1 1,-2 0-1,1 0 0,1 2 0,-1-1 0,-10 7 0,17-12 0,-17 12 0,15-11 0,-15 11 0,16-13 0,-6 6 0,-10 7 0,18-14-1,-18 14 1,20-16 0,-9 10 0,0-3 0,-1 3 0,-10 6 0,17-11 0,-17 11 0,14-7 0,-14 7 0,11-9-1,-11 9 2,13-9-1,-13 9 0,15-11 0,-15 11 0,15-13 0,-15 13 0,16-13 0,-16 13 0,14-13 0,-14 13 1,13-8-1,-13 8 0,12-10-1,-12 10 1,12-9 0,-12 9 0,15-12 0,-15 12 0,16-16 0,-6 9 0,0-2 0,0 1 0,0 0 0,0 1 0,-10 7 0,19-12 0,-19 12 0,16-13 0,-16 13 0,16-11 0,-7 6 0,1-2 0,-10 7 0,17-14 0,-6 7 0,-11 7 0,18-14 0,-18 14 0,14-12 0,-14 12 0,14-10 1,-14 10-1,13-9 0,-13 9 0,17-9 0,-17 9 0,19-12 0,-19 12 0,17-13 0,-6 6 2,0 0-2,-1 1 0,0-2 0,1 3 0,-11 5 0,19-12 0,-19 12 0,17-9 0,-17 9 0,17-10 0,-17 10 0,18-11 0,-18 11 0,19-11 0,-9 5 0,-1 0 0,1-1 0,1 2 0,0-2 0,3-1 0,0 1 0,-1-1 0,2 0 0,-1-1 0,0 1 0,1 0 0,-1-1 0,-2 1 0,0-1 0,1 2 0,2-2 0,-1 0 0,1 0 0,1-1 0,-1 2 0,1-2 0,-1 1 0,2 1 0,-3-1 0,0 2 0,0-1 0,0 1 0,0 1 0,2-2 0,-2 0 0,-2 0 0,4 1 0,-3-2 0,2 3 0,-2-2 0,1 2 0,-1-1 0,0 2 0,3-2 0,-3 1 0,0 0 0,0-2 0,1 1 0,-1-2 0,-1 0 0,0 1 0,0 1 0,0-1 0,-1 0 0,1 1 0,-1-1 0,2 1 0,-1-2 0,0 1 0,-1-2 0,2 1 0,1-3 0,2 1 0,-2 0 0,2 0 0,-2-1 0,1 2 0,0-1 0,0 1 0,-2 1 0,1 0 0,-1 0 0,0 0 0,1 2 0,0-2 0,0 0 0,-1 0 0,1 1 0,1-3 0,0 4 0,-2-3 0,2 0 0,-1 0 0,0 1 0,1-1 0,-2 1 0,0 1 0,-3-1 0,3 1 0,-2 0 0,-1 2 0,-10 6 0,16-15 0,-16 15 0,15-11 0,-15 11 0,15-11 0,-15 11 0,12-10 0,-12 10 0,13-8 0,-13 8 0,11-9 0,-11 9 0,11-9 0,-11 9 0,13-9 0,-13 9 0,12-8 0,-12 8 0,11-8 0,-11 8 0,10-7 0,-10 7 0,0 0 0,14-11 0,-14 11 0,9-8 0,-9 8 0,14-11 0,-14 11 0,14-13 0,-14 13 0,17-15 0,-9 5 0,2 1 0,0-1 0,0 1 0,-1-1 0,2 0 0,-1 0 0,2 0 0,-1 2 0,0-3 0,0 2 0,-1 0 0,1 1 0,-11 8 0,14-14 0,-14 14 0,9-11 0,-9 11-3,0 0-1,3-11-1,-3 11-4,-20-8-21,5 9-12,-4 1 0,5 6-1,3 6 1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9:00:57.7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B6CB028-A1E0-47A3-AC75-EC4C8AEBEEAC}" emma:medium="tactile" emma:mode="ink">
          <msink:context xmlns:msink="http://schemas.microsoft.com/ink/2010/main" type="writingRegion" rotatedBoundingBox="12431,5620 19884,18928 13576,22461 6123,9153">
            <msink:destinationLink direction="with" ref="{041A4559-F122-4339-905F-43226980FA8D}"/>
          </msink:context>
        </emma:interpretation>
      </emma:emma>
    </inkml:annotationXML>
    <inkml:traceGroup>
      <inkml:annotationXML>
        <emma:emma xmlns:emma="http://www.w3.org/2003/04/emma" version="1.0">
          <emma:interpretation id="{8411E7D7-8481-46C0-8279-C472EE6FF5B2}" emma:medium="tactile" emma:mode="ink">
            <msink:context xmlns:msink="http://schemas.microsoft.com/ink/2010/main" type="paragraph" rotatedBoundingBox="13021,6672 19884,18928 17401,20319 10537,8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B9A064-3235-4F13-A27B-ED62F62BF595}" emma:medium="tactile" emma:mode="ink">
              <msink:context xmlns:msink="http://schemas.microsoft.com/ink/2010/main" type="inkBullet" rotatedBoundingBox="11466,7542 11474,7555 11462,7562 11455,7549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4 0 11,'0'0'20,"0"0"-10,0 0-3,0 0-1,0 0 1,0 0 0,0 0-1,0 0-1,0 0 2,0 0-1,0 0 0,0 0 1,0 0 1,-4 10 0,4-10-1,0 0-2,0 0-1,0 0-2,0 0-2,0 0-2,0 0-5,0 0-6,0 0-14,0 0-2,0 0 0,0 0-1</inkml:trace>
      </inkml:traceGroup>
      <inkml:traceGroup>
        <inkml:annotationXML>
          <emma:emma xmlns:emma="http://www.w3.org/2003/04/emma" version="1.0">
            <emma:interpretation id="{D3B0D766-F3B1-4FD8-9042-D56BDB45AA80}" emma:medium="tactile" emma:mode="ink">
              <msink:context xmlns:msink="http://schemas.microsoft.com/ink/2010/main" type="line" rotatedBoundingBox="14680,9636 19884,18928 17401,20319 12197,11026"/>
            </emma:interpretation>
          </emma:emma>
        </inkml:annotationXML>
        <inkml:traceGroup>
          <inkml:annotationXML>
            <emma:emma xmlns:emma="http://www.w3.org/2003/04/emma" version="1.0">
              <emma:interpretation id="{1F9A6A2D-60AB-47EC-9660-E3FF8FF630DD}" emma:medium="tactile" emma:mode="ink">
                <msink:context xmlns:msink="http://schemas.microsoft.com/ink/2010/main" type="inkWord" rotatedBoundingBox="13922,10060 14671,11399 14039,11753 13289,10414"/>
              </emma:interpretation>
            </emma:emma>
          </inkml:annotationXML>
          <inkml:trace contextRef="#ctx0" brushRef="#br0" timeOffset="-58380.1612">2455 2511 4,'0'0'14,"0"0"-2,0 0-1,0 0-1,0 0-1,0 0-1,0 0 2,-10 7 0,10-7 0,0 0-1,-3 14-1,3-14-2,-3 13 0,3-13-1,-3 13 0,3-13-2,0 0 0,0 0 0,-3 9-1,3-9-1,0 0 0,0 0-2,0 0 0,0 0-4,-2-11-7,3 1-16,-1 10-3,6-14 1,4 6-1</inkml:trace>
          <inkml:trace contextRef="#ctx0" brushRef="#br1" timeOffset="97204.8321">1912 2967 18,'0'0'26,"0"0"2,-4-12-8,4 12-3,0 0-1,0 0-3,0 0 0,0 0-2,0 0-2,0 0-2,0 0-1,0 0-1,0 0-1,6 10 0,-6-10-1,0 0-1,10 9 0,-4 1 0,-6-10 0,17 22 0,-9-10-1,5 4 0,1-2 0,2 3 1,1-3-1,3 0 1,-1-2-1,2 5 1,1-2 0,2 3 0,-1-1 0,0 2 0,0 1 0,3 2-1,-1 0 0,3-1 0,-1 1 0,1 0-1,0 3 0,2-1 1,1 1 0,-1 3 0,-2-2-1,2 0 1,-2-1 0,-1 0-1,0 0 1,-3-2-1,0-1 0,2-1 0,-1-1 0,-1 1 0,-2-2 1,1-1 0,-1 0-1,1-1 0,-4 0 1,-2-1-1,-1 0 1,1-1-1,-2 0 0,1-2 1,-3-2-1,-2-2 0,0-2 1,-11-7-1,17 11 0,-17-11 0,10 5 0,-10-5 0,0 0 0,0 0-1,0 0 1,0 0 0,0 0-1,0 0 1,0 0-1,0 0 1,0 0-1,0 0 1,4-13 0,-7 3 0,-1-4 0,-3-2 0,-2-5 1,-1-3-2,-2-5 2,-3-4-1,0-2 0,-3-3 0,1 0 0,-2-2-1,1 1 1,1 1-1,-4 4 1,2 2-1,1 5 1,2 2-1,0 4 1,2 3-1,2 5 1,1 1 0,11 12-1,-12-17 1,12 17 0,-8-10 0,8 10 0,0 0 0,0 0 0,0 0 1,-8-10-1,8 10 1,0 0-1,0 0 0,0 0 1,8 16-1,-2-3 0,2 4 0,8 6 0,2 5 1,2 8-1,5 5 0,1 3 0,3 3 0,2 3 0,0-2 1,-2 0-1,1-2 0,-2-4 0,0-3 0,-3-8 1,-2-2-1,-6-9 1,-1-3-2,-5-6 2,-11-11-1,13 13 0,-13-13 0,0 0-1,0 0 2,0 0-2,-12 11 2,2-7-1,-4-1 0,-3 2 0,-6-4 2,-3-3-2,-3-2 0,-3-3 0,-2-4 0,-5-4-1,-2 1 1,-1-3-1,3 1 1,-2 3-1,1-1 2,2 3-1,1 4 0,4 2 0,5 1 0,-1 2 0,2 1 1,3-1-1,3 2 0,4 2 0,2-4-1,4 4-1,1-5-2,10 3-4,-11-3-23,11 3-10,12-2 0,2 2-1</inkml:trace>
        </inkml:traceGroup>
        <inkml:traceGroup>
          <inkml:annotationXML>
            <emma:emma xmlns:emma="http://www.w3.org/2003/04/emma" version="1.0">
              <emma:interpretation id="{9D128221-3658-43D0-A0B7-FBDF1711FC4D}" emma:medium="tactile" emma:mode="ink">
                <msink:context xmlns:msink="http://schemas.microsoft.com/ink/2010/main" type="inkWord" rotatedBoundingBox="14546,15221 15310,13116 15944,13346 15180,15451"/>
              </emma:interpretation>
            </emma:emma>
          </inkml:annotationXML>
          <inkml:trace contextRef="#ctx0" brushRef="#br1" timeOffset="99298.3275">4008 5667 13,'0'0'27,"1"-19"3,-1 19 1,11-8-14,-13-2-1,2 10-2,0 0-1,0 0-2,0 0-4,0 0-1,0 0-2,0 0 0,0 0-1,0 0 0,0 0 1,10 3-1,-10-3 0,3 15-1,-3-2 1,3 9-1,-3 2 0,3 8 1,-4 2-2,2 7 0,-4 1 1,1 4-1,0-1 0,0 2 0,-1-3 0,2 3 0,-2-2 0,1 4 0,0-2 0,1 2 1,0 1-2,2 0 2,-1 0-2,0-1 1,1 1 0,1-5-1,0-1 0,-2-5 0,2-4 1,-1-4-2,0-6 2,-1-4-2,0-6 1,0-3 0,0-12 0,0 12 0,0-12 0,0 0 0,0 0 0,0 0 0,0 0 0,-1-20 0,0 2 0,1-2 1,-2-7-2,2-5 2,0-5-1,-1-3 0,1-4 0,3-1 0,0-1 0,0 1-1,2 0 1,-1-1-1,3 1 1,-2-3 0,2 1-1,-2-2 1,1 1 0,-2-3 0,-1 3-1,1 1 2,-3 5-2,1 3 1,-1 7 0,-1 5 0,1 6 0,-1 7 0,0 14 0,1-17 0,-1 17 0,0 0 0,0 0 0,0 0 0,0-10 0,0 10-1,0 0 1,0 0-1,0 0 1,-14 13 0,5 0 0,-3 7 1,-3 6-1,-4 5 0,-4 8 1,-5 4-2,0 0 1,0-2 0,0-2 0,0-4 0,2-7 0,5-4 0,5-8 0,3-5 0,3-4 0,10-7 0,-12 6 1,12-6-1,0 0 0,0 0 0,5-21 1,3 7-1,2-9 1,3-4 0,4-7-1,1-6 0,4-5 0,4-3 0,0 1 0,-3 2 0,-1 3 0,0 6 0,-2 4 0,-2 7 0,-4 7 0,-1 4 0,-3 7 0,1 0 1,-1 5-1,-10 2 0,18 0 0,-8 4 0,1 4 1,1 4-1,2 5 0,1 5 0,1 4 0,1 5 1,0 3-1,2 0-1,-2 1 1,-2-5 0,-1-2-1,-1-5 1,0-5-1,-3-6-1,0-1-1,-10-11-4,17 15-12,-17-15-19,0 0-4,0 0 3,11 8-2</inkml:trace>
          <inkml:trace contextRef="#ctx0" brushRef="#br1" timeOffset="101032.4914">3951 6934 48,'0'0'32,"11"-6"1,-11 6 0,0 0-22,0 0-3,0 0 1,0 0-3,0 0-1,0 0-1,0 0 0,0 0-1,0 0 0,0 0 0,-14 6 0,6 5 0,-5 0-1,-2 7 1,-7-2-1,-2 9 0,-8 0-1,0 4 0,-3 0 0,-4 3 0,0 1 0,-2 1 0,-1 2-1,0-1 1,0 0-1,2 3 0,1-3 1,0 2-1,3-4 0,0-2-1,1-2 1,3-1 0,1-3 0,5-3 0,0-2 0,2-3 0,2-2 1,5-3-1,2-2 0,4-2 0,11-8 1,-14 8-1,14-8 0,0 0 0,0 0 0,0 0 0,8-15 1,-8 15-1,14-18 0,0 4 0,3-1 0,4-5 0,3-3 0,6-6 0,4-5 0,7-6 0,5-5 0,1-3 0,4-5 0,2-1 0,-1 1 0,-3 3 0,0 4 0,-4 3 0,-4 5 0,0 4 0,-4 6 0,-3 1 0,-1 4 0,-2 1 0,-2 4 0,-7 3 0,-2 2 0,-4 3 0,-3 2 0,-13 8 0,14-9 1,-14 9-1,0 0 0,0 0 0,0 0-1,0 0 1,0 0 0,0 0 0,-13 3 0,-1 2 0,-3 1 0,-4 3 0,-7 0 1,-3 2 0,-3 1-1,-1 0 1,-4-1-1,2-1 1,1-1-1,1-1 0,3-3 1,5 0-1,1-3 0,3 0 0,6-1 0,2 2 0,3-2 1,12-1-1,-14 2 0,14-2 1,0 0-1,0 0 1,0 0 0,0 0 0,0 0-1,0 0 1,13-1-1,6-5 0,7-2 0,8-1 0,6 0-1,4-2 1,1 0-1,0 0 1,-1 1-1,-5 3 1,-3 2 0,-8 1 0,-3 1 0,-6 1 0,-2 1 0,-2 0 0,-3 1 0,-12 0 0,15 5 0,-15-5 0,6 20 0,-6-1 0,-2 7 1,-2 9-1,-5 8 0,-1 9 1,-4 6-1,-2 3 1,-2-1-1,-1-2 1,1-7-1,3-7 0,0-10 0,3-8-1,5-9 0,0-7-1,7-10-1,0 0-4,0 0-6,0 0-26,12-17-2,-5 2 3,5 1-3</inkml:trace>
        </inkml:traceGroup>
        <inkml:traceGroup>
          <inkml:annotationXML>
            <emma:emma xmlns:emma="http://www.w3.org/2003/04/emma" version="1.0">
              <emma:interpretation id="{FE01EED3-8E1F-435F-8CE4-2E819630B755}" emma:medium="tactile" emma:mode="ink">
                <msink:context xmlns:msink="http://schemas.microsoft.com/ink/2010/main" type="inkWord" rotatedBoundingBox="17707,15040 18405,16287 17914,16561 17216,15315"/>
              </emma:interpretation>
            </emma:emma>
          </inkml:annotationXML>
          <inkml:trace contextRef="#ctx0" brushRef="#br1" timeOffset="109468.9656">6006 7942 3,'0'0'19,"-10"-9"2,10 9 2,0 0-8,-1-10-5,1 10 0,0 0 3,0 0 0,-6-12 0,6 12-1,0 0-3,0 0 0,0 0-4,0 0-1,0 0-1,0 0 1,0 0-1,0 0 1,0 0 0,0 0 0,0 0-1,0 0 0,0 0 0,11 13-1,-11-13-1,17 12 0,-4-2-1,3 3 1,2 4-1,5 5 0,5 4 0,6 8 0,5 2 0,4 5 0,2 1-1,3 3 1,2-1 0,1 1 0,-1-4 0,-3-3-1,-3-2 1,-1-4 1,-3-3-1,-4-1 0,-3-1 0,-1-3 0,-6 1 0,1-1 0,-2 1 0,-3-2 0,-2-2-1,-2-3 1,-4-2 0,-4-3 0,-10-13-1,12 14 1,-12-14-1,0 0 1,0 0 0,-17-8 0,5-1-1,-1-2 1,-3-4 0,-5-2 0,-1-5 0,-6-7-1,-2-2 1,-5-3-1,-3-3 1,-4-4-1,-2-2 1,-2-1-1,-1 2 1,0 0 0,-2-2 0,3 2 0,2 1 0,1 1 1,0 3-1,0-2 0,3 2 0,-1-2 1,5 5-1,2 1-1,4 4 1,2 3 0,6 5 0,6 4 1,4 5 0,12 12 0,-14-11 0,14 11 1,0 0-1,0 0 0,0 0 0,0 0-1,0 0 1,0 0-1,0 0 0,1 11 1,-1-11-1,7 23 1,0-5-1,1 5 1,2 4 0,3 5 0,-1 1 0,2 2 0,-2 0-1,-1 0 0,-3-2 0,-2-4 0,-1 0 0,-1-4 0,-1 0 0,-1-2-1,-1-4 1,1-4 1,0-3-1,0-2 1,-2-10 0,0 0-1,0 0 1,0 0 0,-7-22-1,-1-5 1,-3-4 0,-4-7-1,-3-7 0,-4-4 0,-2-1 1,-1-2-2,2 3 1,-1 5 1,5 6-1,3 3-1,4 7 2,3 4-1,3 5 0,5 4 1,2 6-1,-1 9 1,13-14 0,-3 12-1,6 2 1,4 3-1,6 6 1,5 6-1,5 4 0,7 6 0,4 2 0,4 3 1,3 0-2,-1 0 1,-1-4 0,-3-5 0,-4-5-1,-5-5-1,-5-2 0,-8-5-3,0 2-3,-17-11-20,1 7-11,-11-2-1,10-3 0,-10 3 0</inkml:trace>
        </inkml:traceGroup>
        <inkml:traceGroup>
          <inkml:annotationXML>
            <emma:emma xmlns:emma="http://www.w3.org/2003/04/emma" version="1.0">
              <emma:interpretation id="{3A0B4529-EA30-42BC-9877-E37DD0DF5B19}" emma:medium="tactile" emma:mode="ink">
                <msink:context xmlns:msink="http://schemas.microsoft.com/ink/2010/main" type="inkWord" rotatedBoundingBox="18319,18599 18833,19517 18227,19856 17713,18938"/>
              </emma:interpretation>
            </emma:emma>
          </inkml:annotationXML>
          <inkml:trace contextRef="#ctx0" brushRef="#br1" timeOffset="116249.391">6614 11263 20,'0'0'24,"0"0"-5,0 0-7,0 0 1,0 0-2,0 0 0,0 0-1,0 0-1,0 0 0,0 0-1,0 0-1,0 0-2,0 0-1,0 0 0,0 0-2,0 0 2,0 0-3,-1 18 1,4-1 0,-2 0 0,5 6 0,-3 4 0,5 7 1,-1-1-2,2 11 2,1-1-2,3 5 0,-2-1 0,2 4 0,2-3-1,1 5 1,-2 1-1,1-3 0,0-2 1,0 0-1,1-3 0,-2 1 0,-2-4 0,0-7 1,-1-6-1,-2-5 0,-1-5 0,-3-5 0,-1-5 0,-4-10 0,0 0 0,0 0 0,0 0 0,0 0 0,-7-12 0,3 1 0,-2-2 0,-1-4 0,0-2 0,-2-6 0,-1-5 0,0-1 0,-3-6 0,0-5 0,-2-2 0,0-1 0,-1-1 0,1-1-1,1 1 1,-2 0 1,5 4-2,0 0 1,2 4 0,1 1 1,0 1-1,2 0 0,1 7 0,0-2 0,3 3 0,-1 3-1,1 3 1,1 3 0,-1 4 0,1 1 0,-1 2 0,2 12-1,-2-15 1,2 15 0,-3-15-1,3 15 1,-5-12 0,5 12 0,0 0 0,-6-11 0,6 11-1,0 0 1,0 0 0,0 0 0,0 0 1,0 0-1,0 0 0,-11 15 1,7-4 0,1 6-1,-1 3 1,-1 7 0,0 2 0,0 6 0,0 0 0,-1 8 0,0-2 0,0-2-1,-1-3 0,0-2 0,-2-3 0,0-4 0,0-3 0,0-5-1,2-3 1,-1-3 0,3-2 0,5-11 1,-9 14-1,9-14 0,0 0 0,0 0 1,0 0-1,0 0 0,0 0 1,-4-22-1,5 6 1,1-10-1,-1-4 1,2-4-1,0-1 1,1-4 0,1 0-1,0 1 1,-1 0-1,3 2 0,0 2 0,-1 0 0,2 2 1,1 3-1,0 3 0,1 2 0,-1 4 0,0 6 0,-1 2 1,-8 12-1,15-14 0,-15 14 0,11-5 1,-11 5-1,15-1 0,-15 1 0,20 6 0,-7 1 1,3 0-1,3 5 0,2-1 0,2 4 1,1 0-1,1 1 1,2-2-1,0 3 0,1-1 0,-2 1 1,1 3-1,-2-2 0,2 2 0,-3 0 0,-1 1 1,-1-4-1,-2-3-1,-3-3 1,-3-2-2,-14-9-3,20 7-3,-20-7-22,-7-9-11,7 9 0,-11-14 0</inkml:trace>
        </inkml:traceGroup>
      </inkml:traceGroup>
    </inkml:traceGroup>
    <inkml:traceGroup>
      <inkml:annotationXML>
        <emma:emma xmlns:emma="http://www.w3.org/2003/04/emma" version="1.0">
          <emma:interpretation id="{44A36F22-0899-4A36-BAFE-144B60501F51}" emma:medium="tactile" emma:mode="ink">
            <msink:context xmlns:msink="http://schemas.microsoft.com/ink/2010/main" type="paragraph" rotatedBoundingBox="11055,6377 17923,18067 16855,18695 9987,7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120F95-AD84-466E-91E3-8B0556B618EA}" emma:medium="tactile" emma:mode="ink">
              <msink:context xmlns:msink="http://schemas.microsoft.com/ink/2010/main" type="line" rotatedBoundingBox="11055,6377 17923,18067 16855,18695 9987,7005"/>
            </emma:interpretation>
          </emma:emma>
        </inkml:annotationXML>
        <inkml:traceGroup>
          <inkml:annotationXML>
            <emma:emma xmlns:emma="http://www.w3.org/2003/04/emma" version="1.0">
              <emma:interpretation id="{3143B0BD-9740-4C1B-96B9-AE3FF3A0BF2F}" emma:medium="tactile" emma:mode="ink">
                <msink:context xmlns:msink="http://schemas.microsoft.com/ink/2010/main" type="inkWord" rotatedBoundingBox="10774,6543 11480,7745 10886,8094 10179,6892"/>
              </emma:interpretation>
            </emma:emma>
          </inkml:annotationXML>
          <inkml:trace contextRef="#ctx0" brushRef="#br1" timeOffset="60943.617">-895-888 19,'0'0'28,"0"0"1,0 0-9,0 0-6,0 0-2,0 0-3,0 0-1,0 0-2,0 0-2,0 0 1,0 0-2,4 10 1,-4-10-1,0 0 0,0 0 1,14 12-1,-14-12-1,9 13 0,-9-13 1,11 21-1,-5-8-1,1 4 1,2 0 0,3 3 0,-1-1-1,2 1 1,0 0-1,1 2 0,0 2 0,3-1 1,-3 1-2,2 5 0,-1-2 1,3 4-1,-1-1 0,1 1 1,2 0-1,1 0 0,0 0 1,2-2 0,0-1-1,2 0 0,-1 1 2,0 0-2,-2-1 2,0 2-2,-1 1 2,1 0-3,-2 0 3,-1-1-2,-1 1 0,1 0 0,0-1 0,-1-4 0,0 0 0,-1-2 1,-2 0-1,1-3 0,-2-3 0,-2-3 0,-3-3 0,0-2 1,-9-10-1,10 11 0,-10-11 0,0 0 0,0 0 0,0 0 0,0 0 0,0 0 0,0 0 0,0 0 0,0 0 0,5-10 0,-5 10 1,-2-18-1,1 4 0,-1-3 0,-2-5 0,-1-1-1,-1-2 1,0-1 0,-3-2 0,0 1 0,-2-2 0,0-1 0,0 1 0,-1-1 0,-1-3-1,-1 1 2,-1-1-2,2-1 1,-1-1-1,-1 5 0,1-1 0,0 2 1,2 3 0,0 3-1,3 5 1,-1 2 0,4 4 0,0 2 0,6 10 0,-6-13 0,6 13 0,-4-11 0,4 11 0,0 0 0,-2-11 0,2 11 0,0 0-1,0 0 1,0 0 0,0 0 0,0 0 0,0 0 1,0 0-1,0 0 0,0 0 1,2 13-1,-2-13 1,9 15-1,-9-15 0,16 23 0,-6-6 0,3 2 0,1 3 0,2 2 1,0 3-1,2-1 0,-1 1 1,0-1-1,1 0 2,-1 0-2,0 0 1,0 4-2,0 2 2,2 2 0,-2 4-1,1-1 1,-2 3-2,0 0 1,-3-4 0,-1-5 1,-1-6-1,-5-4 0,-1-6-1,-1-4 1,-4-11 0,0 0 0,0 10-1,0-10 1,0 0 0,-11 6 1,11-6-2,-18 5 1,6-4 0,-3 1 1,-1-4-1,-3-3 0,-5-5 1,-4-1 0,-4-3-1,-2-4 1,-4-1 0,-4 0-1,-5 0 1,2 3-1,-1 1 0,0 3 0,3 0 1,3 4 0,1 3-1,5-3 1,3 1-1,0 3 0,3 0 1,2-2-1,3 2 1,2 0-1,2-2 0,2 2 0,3-1 0,2-1 1,12 6-1,-17-7 0,17 7 0,-10-6-1,10 6-1,0 0-2,6 10-9,-6-10-26,21 19 0,-1-9 0,10 2-3</inkml:trace>
        </inkml:traceGroup>
        <inkml:traceGroup>
          <inkml:annotationXML>
            <emma:emma xmlns:emma="http://www.w3.org/2003/04/emma" version="1.0">
              <emma:interpretation id="{7900F6F4-208E-4E83-89FF-893D534BF9B1}" emma:medium="tactile" emma:mode="ink">
                <msink:context xmlns:msink="http://schemas.microsoft.com/ink/2010/main" type="inkWord" rotatedBoundingBox="11862,8856 12584,10084 11998,10429 11276,9200"/>
              </emma:interpretation>
            </emma:emma>
          </inkml:annotationXML>
          <inkml:trace contextRef="#ctx0" brushRef="#br1" timeOffset="63083.9817">146 1467 2,'0'0'18,"0"0"3,0 0-12,0 0 1,-6-11 1,6 11 1,0 0 1,0 0-1,0 0 0,0 0-3,3 10-1,3 0-2,-6-10-1,8 22 0,-3-11 0,5 7 0,-5-4-1,6 7 1,-1-4-2,3 4 0,1-3-1,1 4 0,-3-3 1,5 3-1,-3-2-1,4 3 1,-1 1-1,3 3 2,-2-2-1,1 2-1,0-2 0,2 1 0,-2-2 1,0-1-2,-5-6 2,2 1-2,-2-1 1,-1-1 0,0 1-1,2 4 1,-2-2-1,2 2 1,1 1 0,0 2 0,1-2-1,2 1 1,-2-1-1,3-2 1,-1-2 0,0 2-1,-2-1 1,2 0-1,-1 1 0,-1-1 0,1 1 0,-2 1 1,0 0-1,-1 0 0,0-1 0,-2-1 0,-1-3 0,-1-3 0,-2-3 0,-9-10 0,12 15 1,-12-15-1,0 0 1,0 0-1,0 0 0,0 0 0,0 0 0,0 0-1,0 0 1,0 0 0,0 0 0,0 0 0,0 0 0,7-17 0,-11 6 0,1-2 0,-3-4 0,1-5 0,-2-3 0,-1-2 0,-1-2 1,-1-4-1,0-2 0,-1-2 0,0-4 0,-2-1 0,-2 0 0,0-1 0,-1 2 0,0 1 0,-1 3-1,1 7 1,4 5-1,1 7 2,3 2-2,1 6 2,7 10-2,-6-14 0,6 14 1,0-11-1,0 11 2,0 0-2,1-12 1,-1 12-1,0 0 2,0 0-1,0 0 0,0 0 0,0 0 0,0 0 0,10 16 0,-6-5 0,3 0 1,0 5 0,2 1 0,2 2-1,1 1 1,3 4-1,0 3 1,2 2-1,0 5 0,4 4 0,2 4-1,2 3 2,1 3-2,0-2 2,0-1-2,-2-1 1,0-3 0,-1-5 0,-6-4 0,-2-5 1,-6-5-1,-1-3 1,-3-5-1,-2-3 1,-3-11-1,-3 13 1,3-13-1,-11 4 1,11-4-1,-18 1 1,6-2-1,-4 1 1,-4-2 0,-3 1 0,-8-3 0,0 2-1,-7-5 1,-2 0-1,-4-1 0,0 0 0,-1-1 1,1 1-2,3 4 1,1 0 0,3 2 1,2 5-1,2-1 0,2 3 0,3 0 0,4 0 1,3-1-1,2-3 0,4 0 0,3-2 0,12 1-2,-16-5-1,16 5-5,0 0-28,0 0-4,0 0 0,26-12 0</inkml:trace>
        </inkml:traceGroup>
        <inkml:traceGroup>
          <inkml:annotationXML>
            <emma:emma xmlns:emma="http://www.w3.org/2003/04/emma" version="1.0">
              <emma:interpretation id="{BDBD6A9B-7B68-43CE-B673-E87BD65A5592}" emma:medium="tactile" emma:mode="ink">
                <msink:context xmlns:msink="http://schemas.microsoft.com/ink/2010/main" type="inkWord" rotatedBoundingBox="16053,14883 17923,18067 16962,18631 15092,15448"/>
              </emma:interpretation>
            </emma:emma>
          </inkml:annotationXML>
          <inkml:trace contextRef="#ctx0" brushRef="#br1" timeOffset="103016.6253">4333 7572 5,'0'0'24,"0"0"3,0 0-5,3-9-5,-3 9-1,0 0-2,-8-15 0,8 15-2,0 0-2,0 0-1,-4-15-3,4 15 0,0 0-2,0 0 0,0 0 0,0 0-1,0 0-1,0 0 1,0 0-1,0 14 0,-2-3 0,2 8 0,-3 5 1,2 10-1,-2 7 0,-4 63 2,5-45-3,-3 6 0,3 3-1,0-3 1,2 2-1,-1-3 0,2 0 0,1-5 0,0 2 1,2-4-1,-1 1 1,0-3-1,1-4 0,-2-3 0,1-6 0,-1-4 0,1-8 1,-1-7-1,-1-6 0,0-6 0,-1-11 0,0 0-1,0 0 1,0 0 0,-1-21 0,-1 2 0,0-7 0,-2-8 0,1-8 0,-2-4 0,1-5 0,2-6 0,-1-1-1,0-3 1,3-3 0,1 2 0,-1 0 0,3 0 0,-1 3 0,0 1 0,-1 3-1,1 3 1,-2 5 0,0 4-1,0 1 0,1 6 1,-1 4-1,0 4 0,2 6 1,-2 3-1,0 4 1,1 3 0,-1 12-1,1-17 2,-1 17-1,0-12 0,0 12-1,0 0 2,1-11-1,-1 11 0,0 0 0,0 0 0,0 0 0,0 0 1,-12 11-1,12-11 1,-16 23 0,4-5 0,-2 8 0,-3 4 0,-5 8 0,-2 3 0,0 4 0,-3-1-1,1 0 1,-1-3-1,2-5 0,0-3-1,5-7 1,2-5-1,3-4 1,3-4 0,2-4-1,10-9 1,-10 5 0,10-5 0,3-17 1,5-2-1,1-8 0,6-11-1,3-9 0,5-6 1,4-3-1,2 0 0,-2 5-1,-1 3 1,-1 8 1,-3 10 0,-3 6 0,-2 8 1,-4 4-1,-2 2 1,0 1 0,-1 1-1,1 4 2,-11 4-1,20-7 0,-10 7-1,0 6 1,1 3-1,3 7 1,-1 5 0,3 7-1,1 5 1,3 4-1,1 3 1,2 1 0,1-3-1,1-1 1,-1-6 0,0-5-1,0-5 0,-3-7-1,-1 1-3,-5-12-3,6 7-23,-12-9-11,4 1 2,-13-2-2</inkml:trace>
          <inkml:trace contextRef="#ctx0" brushRef="#br1" timeOffset="104828.9049">5437 8979 18,'-2'-14'26,"2"14"3,0 0-7,-7-13-8,7 13 0,0 0 0,0 0-2,0 0-1,0 0-1,0 0-2,1 10-2,-1-10-1,1 16 0,-1-5-1,3 7-1,-5 0 0,6 9 0,-5-1 0,2 10-1,-3 1 0,4 8 0,-3 2-1,1 4 1,0 3-1,2 2 0,-1 1 0,3 0-1,0-1 1,-1 2 0,-1-3-1,4 2 0,-3-2 0,0-2 1,0-2-1,-1-5 0,-1-5 1,1-8-1,-1-5 1,0-8-1,-1-8 0,0-12 0,2 10 0,-2-10 0,0 0 0,2-14 0,-2 3-1,-2-6 1,1-8 0,-1-4-1,-1-10 1,1-7 0,-3-7-1,0-4 1,-1-6-1,1-1 1,0 0-1,0-1 1,0 4-1,1 4 1,1 1 0,-1 4-1,3 2 1,-1 1-1,1 2 0,0 2 1,1 3-1,-1 4 0,0 3 1,1 3-1,0 6 1,-1 4-1,1 5 1,0 4 0,0 13 0,0-15-1,0 15 1,0 0 0,0 0 0,0 0 0,0 0 0,-12 15 1,6 1 0,-2 5 1,-4 5-1,-2 8 0,-5 4 0,-1 6 0,-3 2 0,1 3-1,-1-2 1,-1 0-1,0-5 0,5-3 1,1-6-1,0-7 1,6-6-1,1-4 0,11-16 0,-12 14 1,12-14-1,0 0-1,4-22 1,4 2 0,3-6 0,6-11-1,2-8 0,5-8 0,3-4 0,3-2 0,1 3 1,-4 2-1,0 8 1,-4 6-1,-2 10 1,-5 7 0,-3 8 1,-1 6 0,-12 9-1,16-10 2,-16 10-2,13-1 1,-13 1-1,13 6 0,-13-6 0,14 16-1,-5-1 1,0 5-1,2 7 1,3 5 1,1 6-1,4 4 1,0 2-1,2 0 1,2-1 0,1-2 0,2-5-1,-2-6 1,-1-4-1,-1-4 0,-1-1-2,-3-7-2,-1 6-4,-17-20-16,10 12-16,-10-12 0,0 0 0,0 0 0</inkml:trace>
          <inkml:trace contextRef="#ctx0" brushRef="#br1" timeOffset="107063.0082">5250 10236 7,'0'0'29,"0"0"2,0 0-8,0 0-4,0 0-2,0 0-3,0 0-3,0 0-3,0 0-1,0 0-1,0 0-2,0 0 0,7-10-1,-7 10 0,0 0-1,0 0-1,11 3 1,-1 3-2,-10-6 2,19 15-2,-7-4 1,5 4-1,-1 0 1,3 4 0,1 1 0,2 3 0,1-1 1,2 3-1,2 1 0,1 0-1,0-1 1,0 2 0,0-2-1,1 3 1,-2-2-1,1 0 0,-3-2 1,1-1-1,0 0 0,2-1 1,-2-2-1,1-3 0,0-2 1,-4-1-1,-1-2 0,-3-2 1,-5-1-1,-4-3 0,-10-6-1,10 7 1,-10-7 0,0 0 0,0 0-1,-10-3 1,0 0 0,-1-3 0,-2 0 0,-4-2 0,-4-3 1,-1-2-2,-3-5 1,-2-4 0,-2-4 0,-2-4 0,-4-4 0,0-5-1,-2-1 1,0 0-1,0 1 1,1 1-1,1 4 0,-1 3 0,6 3 0,-3 2-1,4 3 1,1 2 1,5 5-1,1 0 2,3 4-2,3 1 1,4 3 0,12 8 1,-16-6-1,16 6 1,0 0-1,-10 0 1,10 0-1,0 0 1,-2 11 0,4 0 0,2 1 0,0 7 0,3 2 1,4 7-2,3 5 1,5 9 0,1 4 0,6 4 0,-1 2 0,0 1 0,-2-1-1,-3-1 1,-6-6-1,-3-6 1,-5-4-1,-6-9 1,-4-6-1,0-7 0,4-13 1,-14 9-1,3-17 1,1-7-1,-4-8 0,0-8 0,-4-7 0,0-6-1,-4-7 1,-3-4-1,-1-1 0,-6-1-1,0 1 1,-3 0 1,-1 5-1,-1 2 1,1 6-1,1 5 1,6 4-1,2 7 2,7 6-1,4 6 0,4 2 1,12 13 0,-11-12 0,11 12 1,0 0-1,0 0 0,14-5 0,-4 5 0,4 1-1,4 1 0,4 3 0,4 1 1,6 4-1,6 2 0,3 3 0,3 1 1,3 1-1,-1-1 0,0-2 0,-2 1 0,-5-4 0,-6-2-2,-2-4 1,-10-3-4,1 6-1,-22-8-10,21 3-24,-21-3 1,8 11-2,-8-11 2</inkml:trace>
        </inkml:traceGroup>
      </inkml:traceGroup>
    </inkml:traceGroup>
    <inkml:traceGroup>
      <inkml:annotationXML>
        <emma:emma xmlns:emma="http://www.w3.org/2003/04/emma" version="1.0">
          <emma:interpretation id="{C0A8EDF5-C54B-4C53-8B5C-2B3A19F81180}" emma:medium="tactile" emma:mode="ink">
            <msink:context xmlns:msink="http://schemas.microsoft.com/ink/2010/main" type="paragraph" rotatedBoundingBox="9869,8323 14373,17351 12655,18208 8151,9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E5E85A-A768-4445-AB85-1DEC3ABBA702}" emma:medium="tactile" emma:mode="ink">
              <msink:context xmlns:msink="http://schemas.microsoft.com/ink/2010/main" type="line" rotatedBoundingBox="9869,8323 14373,17351 12655,18208 8151,9180"/>
            </emma:interpretation>
          </emma:emma>
        </inkml:annotationXML>
        <inkml:traceGroup>
          <inkml:annotationXML>
            <emma:emma xmlns:emma="http://www.w3.org/2003/04/emma" version="1.0">
              <emma:interpretation id="{E9961CB1-E4FD-4500-9E91-931E3ECA9007}" emma:medium="tactile" emma:mode="ink">
                <msink:context xmlns:msink="http://schemas.microsoft.com/ink/2010/main" type="inkWord" rotatedBoundingBox="9869,8323 12156,12907 10438,13764 8151,9180"/>
              </emma:interpretation>
            </emma:emma>
          </inkml:annotationXML>
          <inkml:trace contextRef="#ctx0" brushRef="#br1" timeOffset="56725.38">-2906 2452 19,'10'3'24,"-10"-3"2,5-13-7,-5 13-10,0 0 2,0 0 2,0 0-1,0 0 2,0 0-3,11-6-1,-11 6-2,0 0-2,0 0-1,17-2-1,-17 2 0,20 2-1,-10-2 0,6 4 0,-1-4 0,4 3-1,0-4 0,3 2 0,0-4 0,2 3 0,1-4-1,1 1 1,2-1-1,-2 0 0,1 0 0,2 1 0,-2-2 0,1 3 0,1 0 0,-1 2-1,-2 0 1,3 2 0,-1-2-1,0 2 1,0-1 0,0-1-1,1 0 0,0-1 1,-1 0-1,2 0 0,0 1 0,-2-1 0,2 0 0,0 1 0,-1 0 1,0 0-1,0 0 0,-3-3 0,1 2 0,-3 0 0,-3 0 0,-1-2 0,-3 0 0,-4 0 0,-1 0 0,-1 1 0,-11 2 0,16-6 0,-16 6 1,13-2-1,-13 2 0,0 0 0,11-1 0,-11 1 0,0 0 0,0 0 0,0 0-1,0 0 1,0 0 0,0 0-1,0 0 1,-5-10-1,5 10 1,-12-10 0,12 10 0,-21-17 0,7 6 0,-2-2 0,-2 2 0,-1-3 0,-1 1 0,-2 0 1,0-1-1,1 2 0,-1-2 0,-2 1-1,1-3 1,-2 3 0,-1-4 0,-1-1 0,0-1 0,-3-1 0,-2 1 1,1 1-1,1-2 0,1 1 0,1 4 0,4 1 1,3 3-1,5 3 0,4 0 0,12 8-1,-15-8 2,15 8-1,0 0 0,0 0 0,0 0 0,0 0 0,0 0 1,0 0-1,0 0 0,0 0 0,11-1 0,-1 4 0,3 3 0,4 4 0,4 2 0,3 2 0,3 4-1,3 2 2,1 1-1,2 1 0,0-1 0,-1 0 0,-1 0 0,1-2 0,-3 1 0,1-2 0,-1-2 0,-2 1-1,-1-1 1,-1 0 0,2-2 0,-4-1 0,0 1-1,-2-1 1,0-1 0,-1-2 0,-1 0 0,-5-1 0,-1-2 0,-2-1 0,-1-3 0,-10-3 0,10 6-1,-10-6 1,0 0 0,0 0 0,2 12 0,-2-12 0,-12 18 0,2-5 1,-3 4-1,-7 5 0,-4 3 2,-3 1-2,-3 1 1,-6-1 0,-1-2 0,0-1-2,-1-3 3,3-4-2,3-4 0,2-2 0,6-4 0,5-1 1,5-2-1,2-1-1,12-2 1,0 0-2,0 0-4,-3-12-12,16 7-22,0-6-1,6 0 1,5-5-1</inkml:trace>
          <inkml:trace contextRef="#ctx0" brushRef="#br1" timeOffset="58678.2675">-2362 1418 15,'-3'-10'24,"3"10"3,0 0 4,-1-15-20,1 15 0,0 0 1,0 0 1,0 0 0,0 0 0,0 0-4,0 0-2,0 0-1,13-1-2,-13 1 0,10-3-1,-10 3 0,16-3 0,-7-1-1,6 4 0,-3 0 0,4 1 0,2-1-1,2 3 1,0-3-1,2-1 0,1-1 0,-1 2 0,1-2 0,1 0 0,-2 1 0,1 2-1,0 0 1,1 1 0,0 2 0,3-1-1,-1-2 1,1 2 0,-2-2-1,4-1 1,-2-1-1,-1 1 0,-1 0 0,0 0 1,1 3-1,-2 0 0,-1-1 0,0 2 1,-2 3-1,0-4 1,-1 2-1,-1-2 0,-3 0 0,4-3 0,-1-1 1,-2 1-1,2-3 0,0 3 0,-2 0 0,0-2 0,-2 1-1,-2 3 1,-3 1 0,1-3 0,-11 0 0,14 5 0,-14-5 0,12 2 0,-12-2 0,0 0 1,12-2-1,-12 2 0,0 0 0,10-5 0,-10 5-1,0 0 1,0 0 0,0 0 0,0 0-1,0 0 0,0 0 1,0 0-1,0 0 0,0 0 1,-18-12-1,6 4 1,-3-5 0,-4-1 0,-3-6-1,-4-2 1,-3 0 0,-2-2 0,-3 2 0,-2 0 0,-3-1-1,-1 3 2,1-1-1,0-3 0,0 3-1,2 2 1,1-1-1,2 2 1,5 2 0,0 2-2,6 3 2,1 3 0,4 1 0,3 0 0,5 2-1,10 5 1,-17-6 0,17 6 0,0 0 0,-10-6 0,10 6 0,0 0 0,0 0 0,0 0 0,0 0 0,0 0 0,16 7 0,-3-2 0,5 1 0,3 3 0,4 2-1,6 2 1,3 3 0,1-1 1,2 1-1,0 1 0,1 2 1,-1-1 0,-1 1 0,-2-2-1,1 1 1,-1-1-2,-1 3 2,-1 1-1,-1 1 0,0 1-1,-1 2 1,-1-2 0,-2-1 0,-1 1 0,-4-2 0,-2-3 0,-3-3 0,-4-3 0,-13-12 0,15 18 0,-15-18 0,-1 16 0,1-16 0,-16 20 0,1-7 0,-3 3 1,-3 3-1,-2 2 0,-4 1 1,1-1-1,-1 1 0,1 0 0,0-1 1,5-3-1,2-2-1,1-5 1,2-2-1,3-5-1,13-4-2,-18-5-3,18 5-26,-2-15-8,4 2 2,2-6-2</inkml:trace>
          <inkml:trace contextRef="#ctx0" brushRef="#br1" timeOffset="65302.4619">-1477 3155 19,'0'0'22,"-10"-5"2,10 5 2,0 0-19,0 0-2,0 0 1,0 0 3,0 0 1,-13-8 1,13 8-2,0 0-1,5 10-1,-5-10-2,0 0 1,8 10-3,-8-10-1,10 12 0,-10-12 0,11 16 0,-2-4 1,-2-2 0,2 4-1,-1-1 1,4 2-1,-1 1 1,3 4-1,2-4 0,0 6-1,1-1 0,1 2 0,-1 0 0,1 3 0,0-1 0,1-1 0,0 2-1,1-1 1,1 0 0,-2 3 0,2 1 0,2-2 0,1 1-1,-1 0 0,-2 0 0,2-3 1,-3-2-1,0-3 1,-2-1-2,1-1 2,-4-2-1,2 1 0,-2 3 1,1 2-1,-1 1 0,4 0 0,0 0 1,0 1-1,-2 1 1,2-1-1,0-3 0,-2-2 0,-1-3 0,-3 1 0,-3-2 0,0-3 0,-1-1 0,-4-1-1,-5-10 1,9 13 1,-9-13-1,0 0 0,7 13 0,-7-13 0,0 0 0,0 0 0,0 0 0,0 0 0,0 0 1,0 0-1,0 0 0,-2-12 0,2 12 0,-5-19 0,1 4 0,-2-1 0,-1-5 0,-1-1 0,-2-2 0,0-4 1,-1-1-2,0 1 1,-3-2 0,5 0 0,-2 0 0,1 2 0,0-2 0,1 3-1,1 1 2,2-2-1,0 0 0,1-1 0,-2 0 0,0 1 0,1 0 0,-1 3-1,-1 0 1,1 4 0,0 2 0,0 2 0,1 5 0,0 0 0,1 2 0,-1 0 0,6 10 0,-10-15 0,10 15 0,-8-12 0,8 12 0,0 0 1,0 0-1,0 0 0,-10-6 0,10 6 1,3 10-1,-2 0 1,1 1-1,4 4 1,-1 3-1,4 4 1,1 5-1,2 3 0,2 5 0,2 2 0,1 3 0,3 2 1,-2 3-2,1 1 1,1-1 1,-2-1-1,0 1 0,-2-2 0,-2-2 1,-3 0-1,0-2 0,-2-4 1,-3-4-1,-1-5 0,-3-4 0,-1-3-1,-1-6 1,0-13 0,-3 15 0,3-15 0,-14 2 0,14-2 1,-22-7-1,6 0 0,-5-3 1,-5-1-1,-2-1 0,-3-2 0,-3 0 0,-4 1 0,0 0 1,-1 0-1,-1-1 0,1 0 1,-1-3-1,1 2 1,1-3-1,3 2 1,4-1-1,1 3 0,4 2 1,5 1-1,4 2-1,2 2 0,15 7-1,-19-10-4,19 10-3,0 0-19,0 0-12,0 0 1,13 10-2,6-3 3</inkml:trace>
          <inkml:trace contextRef="#ctx0" brushRef="#br1" timeOffset="67255.3494">-108 4483 25,'0'0'23,"0"0"2,0 0 2,0 0-16,0 0-4,0 0 1,0 0 1,-12-5 0,12 5 0,0 0-1,0 0-1,0 0-1,0 0-2,0 0-1,-5 10 0,5-10-1,2 10 1,-2-10-1,5 13 0,-5-13 0,6 18 0,1-8-1,2 2 1,1 1-1,2 5 1,1 0 0,3 4-1,1 2 1,2 1-1,0 1 0,2 2 0,-2-3 1,2 0-1,-1-2 0,0 0 0,0-1-1,1 1 1,-1 0-1,0 1 1,1 2-1,-1 0 0,0 1 0,1 0 0,-2-2 0,0-2 1,0-1-1,-2-2 0,0-3 0,-2 0 0,2-1 0,-2 2 0,1-2 0,-1 2 0,-1 0 0,1 0 0,-1-1 0,-1-3 1,-3-3-1,-1-1 0,-9-10 1,12 11-1,-12-11 1,0 0-1,0 0 0,0 0-1,0 0 1,0 0 0,-1-12 0,1 12 0,-8-11 0,8 11-1,-10-16 1,5 6 0,-3-1 1,1-3-2,-1-1 1,-1-3 0,-1-1 0,0-1 0,1-2 0,0-3 0,1 0 0,0-1 0,1-3 1,1-3-1,0-3 0,-2-2 0,2-1 0,-3-1 0,0 2 0,-2 1 0,-1 4 0,3 4 0,0 5-1,0 2 1,2 2 0,1 3-1,3 3 1,1 1 0,1 2-1,-3 0 1,2 0 0,2 10 0,-3-12 1,3 12-1,-2-10 0,2 10 0,0 0 1,0 0-1,0 0 0,0 0 0,0 0 0,0 0 0,1 11 1,2 0-1,0 3 1,3 3-1,2 4 2,3 4-2,3 4 1,2 6-1,4 4 1,2 4 0,4 4-1,0 4 1,1 1-1,-1 1 0,-1-1 0,0-2 1,-2-3-1,0-2 0,-4-8 0,-4-5 1,-2-4-1,-3-6-1,-2-6 1,-2-3 0,-6-13 0,0 13 0,0-13 0,-15 3 0,4-3 1,-2-1 0,-2 0-1,-4-1 1,-4 0-1,-4-1 2,0-2-2,-4-3 1,-5-1-1,-2-2 2,-4-4-2,-2-3 2,1-3-2,-1-2 1,3 2-1,6-2-1,3 4 0,5 2-1,10 7-2,1 0-2,14 20-17,0 0-17,10 8 1,5 9-2,8 1 2</inkml:trace>
        </inkml:traceGroup>
        <inkml:traceGroup>
          <inkml:annotationXML>
            <emma:emma xmlns:emma="http://www.w3.org/2003/04/emma" version="1.0">
              <emma:interpretation id="{4C735D26-1261-4A5A-98D8-3825D74DC277}" emma:medium="tactile" emma:mode="ink">
                <msink:context xmlns:msink="http://schemas.microsoft.com/ink/2010/main" type="inkWord" rotatedBoundingBox="12402,13760 13024,15007 12577,15229 11956,13982"/>
              </emma:interpretation>
            </emma:emma>
          </inkml:annotationXML>
          <inkml:trace contextRef="#ctx0" brushRef="#br1" timeOffset="78019.6653">493 6431 18,'0'0'23,"0"0"1,0 0 2,0 0-15,0 0-8,0 0 1,0 0 1,0 0 1,0 0 3,0 0 0,0 0-1,0 0-1,0 0 1,0 0-1,0 0 0,4 18-2,-4-18-2,11 19 0,-4-8-1,3 3 0,-1-2 0,4 4-1,-1-1 0,1 2 1,3-1-1,2 4 0,2-1 0,2 3 0,0 1 0,3 1 0,0-2 1,1 2-2,-4-2 2,1-2-2,-1 1 0,-1 0 0,-1-2 1,0 1-1,-1 0 0,1 1 1,-1-1-1,1-1 1,-1-1 0,0 0 0,-2-3-1,3 2 1,-2-3 0,0-1 0,-1-2-1,1 3 1,-2-1-1,3 1 1,-1 2-1,-1 1 1,0 1-1,-1 1 0,0 1 0,-2-1 1,1-1-1,-2-2 0,-2 0 0,1-4 1,-3-1-1,-9-11 0,14 15 1,-14-15-1,0 0 0,11 11 0,-11-11 0,0 0 1,0 0-1,0 0 0,0 0 0,0 0 0,0 0 0,0 0 0,0 0 1,0 0-1,0 0 0,-1-9 0,1 9 1,-4-14-1,-1 4 0,0-4 0,-4-5 0,-2-5 0,-2-2 0,-3-5 0,0-1 0,-3-2-1,0-1 1,0 2 0,3 2-1,0 2 1,3 2-1,2 2 1,1 2 0,3 1-1,-1 2 1,1 2 0,2 1 0,-1 1 0,2 3 0,0 3 0,4 10 0,-4-13 1,4 13-1,0 0 1,0 0-1,0 0 0,0 0 1,0 0-1,0 0 0,0 0 0,2 10 0,-2-10 0,9 19 0,-1-4-1,3 4 1,3 2 0,4 4 0,4 5 0,1 3 0,2 0 1,2 3-1,1 3 0,1 2 0,0 0 0,1 1 0,-2 1 0,2 0 0,-1 0 0,-2-2 0,-1-3 1,-4-6-1,-4-6 0,-3-6 1,-4-4-1,-5-5 0,-6-11 0,0 0 0,-12 11 0,-1-11 0,-5-1 1,-2 1-1,-4-1 0,-4 0 1,-3-1-1,-2-1 1,-2-1-1,1 1 0,0 0 0,0-2 0,2 1 1,3-1-2,2 1 1,4 2-1,2-4-2,6 6-4,-5-12-12,7 8-20,1-3-1,12 7 1,-5-12 0</inkml:trace>
        </inkml:traceGroup>
        <inkml:traceGroup>
          <inkml:annotationXML>
            <emma:emma xmlns:emma="http://www.w3.org/2003/04/emma" version="1.0">
              <emma:interpretation id="{6AB01A74-B52D-4E78-BA83-30165A6284FE}" emma:medium="tactile" emma:mode="ink">
                <msink:context xmlns:msink="http://schemas.microsoft.com/ink/2010/main" type="inkWord" rotatedBoundingBox="13629,16869 13970,17553 12926,18074 12584,17390"/>
              </emma:interpretation>
            </emma:emma>
          </inkml:annotationXML>
          <inkml:trace contextRef="#ctx0" brushRef="#br1" timeOffset="75957.4158">2059 9471 14,'12'-3'16,"-12"3"-4,0 0 0,6-11-1,-6 11-1,3-10 1,-4 0 0,1 10 1,2-10-2,-2 10 0,0 0-1,0 0-1,2-11-1,-2 11 0,0 0-2,0 0 0,0 0-2,0 0 0,0 0 0,8 12-1,-8-12-1,0 0 1,0 12 0,-1-2 0,-2 2 0,-1 5-1,-3 0 1,0 9 0,-5-1 0,-1 6-1,-4 1 1,2 4-1,-5-1 0,1 4 1,-4-2-1,1 3 0,-2 1 0,-1 0 0,0 0 0,-1 0-1,-2 0 1,0 0-1,0 2 1,-1-1-1,0-1 0,3-3 0,0-1 0,2-3-1,1-4 1,3-3 0,4-3 0,0 1 0,3-4 1,1 1-1,1-2 0,1-1 1,1-2-1,2-2 0,1-3 1,6-12-1,-8 14 0,8-14 1,0 0-1,0 0 0,-1-12 0,1 12 1,2-20-1,1 6 0,0-2 0,3-4 0,0-2 0,3-4 0,3-3 1,5-6-1,2-4 0,5-2 0,2-2 0,1 0 1,1 0-1,1 3 1,0 0-1,-3 5 0,-1 3 0,0 0 0,-2 0 0,1 0 0,1-3 0,-2-1 0,2-1 0,-2-2-1,2-1 2,-3 3-1,0 2 0,-3 3 1,-2 3-1,-3 6 2,-1 4-2,-3 5 1,-3 2-1,-7 12 1,10-16-2,-10 16 1,8-13 0,-8 13-1,8-14 1,-8 14 0,8-16 0,-8 16 0,5-12 0,-5 12 0,0 0 0,4-10 0,-4 10 0,0 0 0,0 0 0,-10 9 0,10-9 0,-13 10 0,13-10 1,-21 12 0,5-4-1,1-1 1,-5 3 0,-3 2 0,-3 3-1,-1 1 0,-3 1 0,-1 1-1,-1-1 1,1 1-1,2-2 1,0-2-1,1-2 1,2-1 0,3-2 0,1-1 0,4 0 0,2-1 1,2-2-1,3 0 0,11-5 0,-12 7 1,12-7-1,0 0 1,0 0-1,0 0 1,18-16-1,-1 4 1,3-5-1,6-2 0,3-4 0,4 0 1,2-1-1,-2 3 1,0 0-1,-3 4 0,-1 2 0,-2 2 1,-3 3-1,0-1-1,-1 0 1,0-1 0,-3-2 0,1 1-1,-2 0 2,-1 1-1,-2 1 0,-1 2 0,-4 2 0,-1 1 0,-10 6 0,15-5 0,-15 5 0,11 3-1,-11-3 1,7 13 0,-5 0 0,-1 6 0,-2 6 0,0 7 1,-4 6-1,-1 6 0,-2 5 0,0 3 1,-1 1-1,2-1-1,-1-1 2,1-4-2,2-4 1,2-4 1,-1-8-1,2-1 0,2-8 0,0-4 0,1-6-1,-1-12-1,0 0-2,0 0-3,20-5-11,-17-21-23,7-2 0,-2-12 0,4-6 0</inkml:trace>
        </inkml:traceGroup>
      </inkml:traceGroup>
    </inkml:traceGroup>
    <inkml:traceGroup>
      <inkml:annotationXML>
        <emma:emma xmlns:emma="http://www.w3.org/2003/04/emma" version="1.0">
          <emma:interpretation id="{5C3571CB-7B5F-4897-B8B7-792CF02001D1}" emma:medium="tactile" emma:mode="ink">
            <msink:context xmlns:msink="http://schemas.microsoft.com/ink/2010/main" type="paragraph" rotatedBoundingBox="8553,10932 12524,17092 11470,17771 7499,116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8AF5ED2-2D89-4F6D-9B06-14C64C55757B}" emma:medium="tactile" emma:mode="ink">
              <msink:context xmlns:msink="http://schemas.microsoft.com/ink/2010/main" type="inkBullet" rotatedBoundingBox="7991,11295 8736,12450 8244,12767 7499,11612"/>
            </emma:interpretation>
            <emma:one-of disjunction-type="recognition" id="oneOf1">
              <emma:interpretation id="interp1" emma:lang="en-US" emma:confidence="0">
                <emma:literal>↳</emma:literal>
              </emma:interpretation>
            </emma:one-of>
          </emma:emma>
        </inkml:annotationXML>
        <inkml:trace contextRef="#ctx0" brushRef="#br1" timeOffset="51788.4804">-3961 4058 3,'0'0'5,"0"0"2,0 0 3,0 0 1,0 0 3,0 0-1,-2 10 0,2-10 0,0 0-3,0 0 1,0 0-1,0 0-1,0 0-1,7 12 0,-7-12 1,0 0-1,0 0 0,11 3-2,-11-3-1,0 0-2,0 0 0,12 7 0,-12-7-1,0 0-1,0 0 1,14 12-1,-14-12 0,0 0 0,0 0 1,11 9 0,-11-9-1,0 0 1,11 5 0,-11-5 0,14 9 0,-4-1 0,0-1-1,3 2 0,-2 0 0,2 0 0,-2-1-1,-1 0 1,0-3-1,0 2 1,0-2 0,1 2-1,2 0 1,2 4-1,1 1 1,3 1-1,-1 1 1,-1 0-1,-1 0 1,0-3-1,-4-3 1,0 0-1,-12-8 1,18 9 0,-18-9-1,15 9 1,-5-1-1,-10-8 0,21 18 0,-10-7 1,2 0-1,-1 1 0,0-2 1,0 0-1,0-2 0,-1 0 1,1-2-1,0 1 0,2 1-1,0-1 2,2 3-2,1 0 2,1 0-2,0 0 2,1-1-1,-2 0 0,-3-3 0,-1 0 0,-3-2 0,-10-4 0,13 6 0,-13-6 0,0 0 0,10 6 0,-10-6 0,0 0 0,13 9 0,-13-9 0,10 9 0,-10-9 1,11 8-1,-11-8 0,10 6 0,-10-6 0,0 0 0,0 0 0,10 6 0,-10-6-1,0 0 1,0 0 0,0 0 0,0 0 0,0 0 1,0 0-1,0 0 0,0 0 0,0 0 1,0 0-1,0 0-1,0 0 1,0 0 0,0 0 0,0 0 0,0 0 0,0 0 0,0 0 1,0 0-1,0 0 0,0 0 0,0 0 0,0 0 0,0 0 0,11 7 0,-11-7-1,0 0 1,16 14 0,-16-14 0,15 14-1,-5-7 1,0 2-1,-10-9 2,20 17-1,-8-9 1,-2 0-1,0-1 1,0-1 0,0 2-1,-10-8 1,16 8-1,-16-8 0,12 10 0,-12-10 0,12 7 0,-12-7 0,0 0 0,15 9 0,-15-9 1,10 5-1,-10-5 0,11 6 0,-11-6-1,14 9 1,-14-9 0,14 10 0,-14-10 0,18 11-1,-18-11 1,17 10 0,-17-10 0,16 11 0,-16-11 0,18 9 1,-18-9-1,16 10 0,-16-10 0,17 10 0,-7-6 0,-10-4 0,13 6 0,-13-6-1,11 6 1,-11-6 0,0 0 0,0 0-1,0 0 1,0 0 0,0 0-1,0 0 1,0 0 0,0 0 0,0 0 0,0 0 0,-2-17 1,2 17-1,-10-19 0,1 8 0,1-2 0,-2 1-1,-2 0 1,1 0 0,0 2 0,-1-1 0,0-2 0,2 1 0,0-3-1,-1 0 1,1-2 0,0 1-1,0-3 0,-1-1 1,1 2 0,-2 2 0,1-1 0,0 2-1,2 0 1,-2 1 0,1 2 0,2 0 0,-2 0 0,0-2 0,0-1 0,0 2 0,-2-1 0,1-1 0,1 2 0,-1 2 0,11 11 0,-16-14 0,16 14 0,0 0 0,-10-9-1,10 9 2,0 0-1,0 0 0,0 0 0,0 0 0,0 0 0,6 14 0,-6-14 0,11 21 0,-1-6 0,3 3 1,4 5-1,1 2 0,3 1 0,1 1 0,2-1 0,1 1 1,-2-1-1,0-1 0,-2 0 0,1 0 0,-1 0 0,0 1 0,-1-1 1,0 1-1,0 0-1,-2-2 2,0-2-1,-3-2 0,-1-3 0,-3-4 0,-11-13 1,14 15-2,-14-15 1,0 0 0,0 0 0,0 0 0,0 0-1,0 0 1,0 0 0,-15-2 1,15 2-1,-19-2 0,3-2 1,1 1-1,-5 0 0,-5-2 1,-2 0-1,-2 1 1,-3-1 0,-1 0-1,-2 0 0,0 3 1,-2 1-1,5-1 0,0 1 0,-3 1 0,2 1 0,3-1 0,-1 2 0,3-2 0,4 0 0,0 1 1,2-1-1,4-1 0,2-1 1,2-2-1,2 1 0,2-2 1,10 5-1,-15-10 0,15 10-1,-6-11-2,6 11-3,0 0-13,17 0-20,-3 7-1,8 4 0,7 4-1</inkml:trace>
      </inkml:traceGroup>
      <inkml:traceGroup>
        <inkml:annotationXML>
          <emma:emma xmlns:emma="http://www.w3.org/2003/04/emma" version="1.0">
            <emma:interpretation id="{0D538E9A-7EAB-44E2-BF98-F513F975D725}" emma:medium="tactile" emma:mode="ink">
              <msink:context xmlns:msink="http://schemas.microsoft.com/ink/2010/main" type="line" rotatedBoundingBox="10219,13517 12524,17092 11494,17755 9190,14181"/>
            </emma:interpretation>
          </emma:emma>
        </inkml:annotationXML>
        <inkml:traceGroup>
          <inkml:annotationXML>
            <emma:emma xmlns:emma="http://www.w3.org/2003/04/emma" version="1.0">
              <emma:interpretation id="{1321510F-5A77-4546-8BB7-AC33C183763D}" emma:medium="tactile" emma:mode="ink">
                <msink:context xmlns:msink="http://schemas.microsoft.com/ink/2010/main" type="inkWord" rotatedBoundingBox="10219,13517 12524,17092 11494,17755 9190,14181"/>
              </emma:interpretation>
            </emma:emma>
          </inkml:annotationXML>
          <inkml:trace contextRef="#ctx0" brushRef="#br1" timeOffset="71364.2247">-1699 7360 21,'0'0'24,"0"0"1,-11-11 2,11 11-15,0 0-11,0 0 0,0 0 2,0 0 2,0 0 1,0 0 1,10 14 1,-10-14 1,0 0 0,0 0-2,12 15 1,-12-15-1,12 10-3,-12-10 0,17 15-2,-17-15 0,19 21 0,-8-9 0,4 3 0,-2 0-1,1 2 0,1 0 1,2 0-1,2-1 0,0 1 0,-3-2 0,4 0 0,-3 1-1,0-2 1,2 1-1,0 2 1,-3-2-1,3 3 0,1 0 0,1 0 1,1 1-1,1 2 0,2 0 0,1 1 0,0 0 0,2 1 1,-4 0-1,1 2 1,1-2-1,-3 0 1,0-1-1,-1 0 1,-2-1-1,-1 0 0,1 0-1,1-1 1,-3-2 0,2 3-1,-2-2 1,1 0-1,-3-1 1,-1-3 0,0-3 0,-5-1 0,-10-11 1,15 13-1,-15-13 0,0 0 0,0 0 0,0 0 0,0 0 0,10 5 0,-10-5 0,0 0 0,0 0 0,0 0 1,0 0-1,0 0 0,-4-13 1,0 3-1,0-4 0,-4-3 2,-2-5-1,-3-3 0,-2-3-1,-3-4 2,-2 0-2,-2-2 1,-2-3 0,0 1-2,-3-3 1,1 0 0,-2-2 0,-1 2 0,0 1 0,1 1 0,1 3 0,0 4-1,3 5 2,4 3-2,2 5 1,4 4 0,3 3 1,11 10-1,-11-10 0,11 10 1,0 0-1,0 0 1,0 0 0,0 0-1,0 0 0,0 0 1,0 0-1,0 0 0,0 0 0,4 10 0,-4-10 0,17 20 0,-4-6 0,4 5 0,4 3 0,2 5 0,2 2 0,5 5 1,2 3-1,0 3 0,0 2 0,2 2 0,-1 0 0,0 1 0,0 1-1,1 1 1,-3-4 0,0-2-1,-1-3 0,-5-3 1,-3-5-1,-3-7 1,-3-3 0,-9-8-1,-7-12 1,9 16 0,-9-16-1,0 0 1,-9 11 0,9-11 0,-16 10 0,6-5 0,-6 1 0,-2-2 0,-3-3 0,-4-3-1,-2-5-1,-7-6-2,2 2-3,-16-14-11,12 8-21,-5 1 1,5 2-2,2 6 2</inkml:trace>
          <inkml:trace contextRef="#ctx0" brushRef="#br1" timeOffset="69458.2064">-1615 6205 0,'0'0'17,"0"0"-7,0 0-3,0 0 1,0 0 3,0 0 1,0 0 1,-7 10 1,7-10-1,0 0-1,0 0 0,0 0 0,0 0-2,0 0-2,0 0-1,0 0-2,0 0-1,11 13 0,-11-13-2,14 11 0,-14-11-1,19 16 0,-8-6 1,4 4 0,0-2-1,3 6 0,-1 1-1,5 2 2,0 0-1,4 4 0,-1-1 0,4 3 0,-1-2 0,2 2 0,1-3 0,3 0 1,-1-2-1,-3 0 0,0-4-1,0 1 1,-4-3 1,0 0-2,0-2 2,-3 1-2,-1 1 1,3 1-1,0 2 1,-1 1-1,1 2 0,3 3 0,-2 1 0,1-1 0,-1-1 0,0 1 1,-4-3-1,-1-1 1,-3-4 0,-4 0 0,-3-4-1,0-2 1,-11-11-1,13 15 1,-13-15-1,0 0 0,8 11 1,-8-11-1,0 0 1,0 0-1,0 0 1,0 0-1,0 0 0,0 0 0,0 0 0,-2-14 1,2 14-1,-8-17 0,2 2 0,-2-1 0,-2-3 0,-1-4 0,0-1 0,-4-2 0,-2 0 0,1-4 0,-2 1-1,0 1 1,-1-3 0,-1 0 0,-1-2-1,-1-2 1,2-2-1,-3 2 1,1-2 0,-1 0-1,2 4 1,0 4 0,2 7 0,5 5-1,2 4 1,12 13 1,-16-13-1,16 13 0,0 0 1,0 0 0,0 0-1,0 0 1,0 0-1,0 0 0,0 0 0,0 0 0,12 16 0,-2-5 1,2 4-1,4 4 0,4 4 0,1 6 1,2 2-2,2 0 2,2 3-1,2-2 0,-1 2 1,-1-1-1,0 0 1,-1-2-1,0 0 1,-3-1-1,0 1 1,-3-1-1,0-2-1,-2 0 1,-1-2 0,0-1 0,-3-3 0,-2-3 0,-2-5 0,-3-2 0,-7-12 0,6 14 0,-6-14 0,0 0 0,0 0 1,-15 7-1,5-3 1,-2-1 0,-4 1-1,0 4 1,-4-1 0,-1 0 0,-6-2 0,0-1-1,-4-5 1,-1-1 0,-2-4 0,-3-1-1,1-4 0,0-2-1,3 5-1,-2-5-2,11 13-3,-8-8-15,12 11-19,6-1 2,4 6-1,10-8 1</inkml:trace>
          <inkml:trace contextRef="#ctx0" brushRef="#br1" timeOffset="73317.1121">-852 8841 9,'0'0'25,"0"0"3,0 0 1,21 8-12,-21-8-9,15 11 0,-5-1 0,-10-10-1,12 19-1,-12-19-1,23 22 0,-14-12-1,8 6 0,-5-2 0,8 5 1,-5-1-2,9 4 0,-3 2-1,2 5 0,0 1-1,5 3 1,0 1-2,1 0 2,0-1-1,1 0 0,-2-4 0,2-1 0,-3-4 0,-1-2 0,-2-2 0,0-2 0,-2 1 0,-2 0 0,1 1 0,-1 3-1,0 0 1,1 2-1,1 1 0,1 1 0,2 0 1,-1-1-2,0-2 2,0 1-1,-1-3 0,2 1 1,-2 0 0,-2 1-1,-1 1 0,1 0 1,0 0-1,-1 1 0,1-2 1,-1-2-1,-1-4 0,0-4 1,-4-2 0,0-3-1,-6-5 1,-9-4-1,16 2 1,-16-2-1,0 0 0,0 0-1,0 0 1,0 0 0,2-9 0,-2 9 0,0 0 0,-11-14 0,11 14 0,-13-22 0,2 4 0,-4-4 0,-2-5 0,-3-4 0,-2-2 0,-1-2 0,-3 1 1,2-1-2,1 4 2,0-1-2,3 1 1,1 1 1,-1 0-1,3 0 0,-2 1 0,1-2 1,1 0-2,-1 1 2,2 4-1,0 1-1,3 4 1,3 5 0,2 3 0,3 3 0,5 10 0,0 0 0,-9-10 1,9 10-1,0 0 0,0 0 1,0 0-1,0 0 1,0 0-1,0 0 0,0 0 0,11 8 0,-11-8 0,13 16 0,-4-3-1,1 4 1,4 3 0,3 2 1,3 3-1,1 2 0,0 2 0,3 3 0,0 1 0,3 2-1,-2 0 1,1 3 0,1 2-1,0 1 0,1-1 1,-2 0 0,1 0 0,-4-1 0,-2-4 0,-3-3 0,-4-7 0,-4-4 0,-2-4 0,-5-6 0,-3-11-1,3 12 1,-3-12 0,-11 2 0,-1-3 0,-2 1 0,-5-1 1,-2-1-1,-7-1 1,0 0-1,-2 0 0,-1-3 1,1-1-1,1-3 0,-1-2 0,0-3-1,3 0-1,-1-4-1,7 6-5,-9-13-10,10 13-21,2 0 0,7 5-1,11 8 2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9:01:25.12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325E7CF-9585-4717-91C9-2DFEC6B3636B}" emma:medium="tactile" emma:mode="ink">
          <msink:context xmlns:msink="http://schemas.microsoft.com/ink/2010/main" type="inkDrawing"/>
        </emma:interpretation>
      </emma:emma>
    </inkml:annotationXML>
    <inkml:trace contextRef="#ctx0" brushRef="#br0">790 120 25,'0'0'33,"6"11"1,-6-11 0,0 0-16,0 0-8,0 0-2,0 0 0,0 0-4,0 0 0,0 0-2,0 0 1,0 0-1,0 0 0,0 0 0,0 0 0,0 0 1,0 0-1,0 0 0,2 13 1,-2-13-2,-4 10 1,4-10-1,-9 14 0,9-14-1,-13 14 1,13-14-1,-19 14 1,6-5-1,0 0 1,-4 2 0,-1 2 0,-4 3 0,0 1 0,-1 2 0,-1 0 0,-2-1-1,0 4 1,0 1-1,-1-5 1,1 1-1,-2 1 1,1-1 0,1-2 0,1 2 0,1-1 0,0-1 0,2 4-1,1 0 2,0 3-2,1 0 0,-3 2 1,1-1-1,4-1 1,-2 0-1,0-3 0,2-5 0,3 0 0,1-3 1,1-4-1,2 0 0,0-1 0,1-1 0,10-7 0,-14 9 0,14-9 0,-12 8 0,12-8 0,0 0 1,-11 7-1,11-7 0,0 0 0,0 0 1,0 0-1,0 0 0,0 0 1,0-13-1,7 3 1,-1 0-1,3-1 0,0-3 0,1 1 0,1-2 0,0-1 0,2-3 0,-1 1 0,3-3 0,3-3 0,3 0 0,-1-1 0,2-1-1,2 0 1,0 1-1,0 2 1,1-3-1,-3 3 1,-1 1-1,7-3-6,1 2 0,-1 1 0,3 0 1,-2 1-1,-1 2 0,1 0 0,2 1 1,-10 3 6,1 1 0,-4 0 0,-1 5 0,1-3 0,-4 4 0,-1 2 0,-2 0 0,1 1 0,-2 0 0,-10 5 0,17-6 0,-17 6 0,14-8 1,-14 8-1,13-7 0,-13 7 0,10-3 0,-10 3 0,14-4 0,-14 4 0,13-3 0,-13 3 0,14-2 0,-14 2 0,14-2 0,-14 2 1,10-3-1,-10 3 0,0 0 1,0 0-1,10-7 0,-10 7 0,0 0 0,0 0 0,0 0 0,0 0 0,0 0 0,-22-9 6,6 13 0,-9-7 1,0 9 0,-10-6-1,2 4 1,-9-4 0,3 4 0,5-3-7,-1 1 0,2-1 0,1-4 1,4-2-2,1 2 1,5 0 0,2-3 0,4 3 0,4 0 0,2 0 0,10 3 0,-12 0 0,12 0 0,0 0 0,0 0 0,0 0 1,0 0-1,0 0 1,0-14-1,0 14 0,10-11 1,-10 11-1,24-10-7,-3 8 0,2-3 0,4 7 1,0-2-1,4 3 0,0-1 0,4 0 1,-7-3 6,2-1 0,-4 1 0,2-4 0,-3 0 0,0-3 0,-2 2 0,-3 0 0,0-1-1,-2 3 1,-2 1 0,-1-2 0,1 3 1,-6-1-1,2 3 0,-12 0 0,15-2 0,-15 2 0,0 0 0,10-7 0,-10 7-1,0 0 1,2 10-1,-2 0 1,-3 5 1,0 8-2,-1 18 8,-3 4 1,0 9 0,-2 0-1,-1 4 1,1-1 0,0 2 0,0-7 0,2-9-6,1-4-2,1-7 1,0-7 0,2 1-1,1-9-7,1-5 0,1-12 0,0 0 0,0 0-2,10-22-3,-1 11-10,-12-17-25,8 1 8,-3-4-2,3 79 3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9:01:27.46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1EF6B44-73E9-4DB0-A325-0A437D7DD300}" emma:medium="tactile" emma:mode="ink">
          <msink:context xmlns:msink="http://schemas.microsoft.com/ink/2010/main" type="inkDrawing"/>
        </emma:interpretation>
      </emma:emma>
    </inkml:annotationXML>
    <inkml:trace contextRef="#ctx0" brushRef="#br0">208 216 41,'0'0'33,"0"0"2,-2-11-1,-4 1-19,6 10-7,0 0 0,2-10-3,-2 10-1,-2-10 0,2 10 0,0 0 0,-4-11 0,4 11 0,0 0-1,0 0 0,0 0 0,0 0-1,0 0 0,0 0-1,0 0 0,9 13 0,-9-13-1,13 13 1,-13-13 0,23 19-1,-8-5 1,6 1 0,2 3 0,5 3 0,1 3 0,2 2 0,1 4 1,1 0 0,-1 0-1,-2 2 0,0-2 1,0-2-1,0 0 0,-2-2 0,1-3-1,2 1 1,-1-2-1,1-2 0,1 0 0,-2 1 0,1 0 0,-1-2 0,-2 0 0,-4-3 0,-2-2 0,-4-1 1,-4-5-2,-4-2 1,-10-6 0,10 5 0,-10-5-1,0 0 1,0 0-1,0 0 1,-15-12 0,15 12 0,-21-16 0,6 5-1,-4-1 1,-1-3 0,-2 1 0,-2-3 0,0-1 0,-3-1-1,0 0 0,-3-5 1,-1-3-1,-1 3-1,-1-2 2,0-4-1,-2 2-1,-3 1 1,4-2-1,-1 4 1,0 1 0,-1-2 0,2 2 0,1 3-1,3-1 2,2 1-1,1 2 1,4-1-1,2-1 0,2 1 1,2-1-1,0-5 1,3 2-1,-2 0 0,4 3 1,0 0-1,3 5 0,2 3 1,7 13-1,-10-13 1,10 13-1,0 0 1,0 0 0,0 0 0,0 0 1,-2 15 0,2-15 0,5 24 0,-2-7 1,3 5-1,0 6 1,4 4-1,0 4 0,4 6 0,0 3 1,0 2 0,-1-3-1,2 2 0,-3-3 1,-2-3-1,-4-5 0,0-5-1,-3-5 0,-2-5 1,-1-6-2,-1-3 2,1-11-1,0 0 0,0 0 0,-13-25 0,6 1-1,-1-4 1,-2-4-2,-4-5 1,0-2 0,0 0-1,-1 3 0,0 2 1,0 2 0,-2 0 0,5 0 1,0 1-1,0 1 1,0-1 0,0 3 0,4 2 0,1 2 1,2 3 0,-1 5 0,3 5 0,3 11 0,-2-14 0,2 14 0,0 0 0,9-5 0,-9 5-1,14 3 1,-3-2 0,3 3 0,5-1-1,4 1 1,3 3 0,4 0 1,4-1-1,3-1 0,3 2 0,1-3 0,2-7-7,5 7 0,-5-12 0,3 6 0,-9-11 0,5 8-1,-12-9 1,3 7-2,-13 1 9,-3-3-2,-3 11-1,-4 0 17,-2 21-51,-10-7 1,2 3-1,-5-4 0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9:01:52.13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324A17F-B3E5-441B-83FF-434443D65413}" emma:medium="tactile" emma:mode="ink">
          <msink:context xmlns:msink="http://schemas.microsoft.com/ink/2010/main" type="inkDrawing"/>
        </emma:interpretation>
      </emma:emma>
    </inkml:annotationXML>
    <inkml:trace contextRef="#ctx0" brushRef="#br0">345 165 15,'2'-9'15,"-2"9"2,-3-10 0,3 10 0,0 0 0,0 0-3,0 0 0,0 0-3,0 0-3,0 0 1,0 0-1,0 0-2,0 0-1,0 0 0,0 0-1,-3 12-1,3-12 0,0 10-2,0-10 1,2 18-1,-2-7 2,2 6-2,-2 2 2,3 5-2,-6 2 1,6 6 1,-4 1-2,1 4 1,-2-1-1,2 5 0,-2 0 0,2-1 0,-1-2 0,1 1 0,0-1 0,1 3 0,1-1 0,1-2 0,-2-1 1,2-2-1,0-1 0,0-2 0,-1-4 0,0-4 0,-2-3 0,0-3-1,1-3 0,-3-2 0,0-2 1,2-11-1,-4 19 0,4-19 0,-5 15 0,5-15 0,0 15 0,0-15 0,0 0 0,0 0 0,0 0 0,0 0 0,-3-19 0,-2 2 0,0-3-1,0-7 2,1-2-3,-2-7 2,2-4-1,-1 2 0,3-3-1,1-3 1,2 0 0,-2-1-1,3 0 2,2 4-2,-1 0 2,-1 0 0,0 1 0,1 4 0,-1 0 0,-1 0 0,2 3 0,-2-1 0,0 2-1,4-1 2,-1 1-2,0 2 1,-1 2-1,1 1 1,0 4-1,-1 2 1,-1 3 0,-1 6-1,-1 12 1,0-16 0,0 16 0,0 0-1,0 0 1,-10 3 0,10-3 0,-17 21 1,2-3-1,0 3 0,-4 3 2,0 2-1,0 3 0,-2 2 0,-1 2 0,1 1 0,1-2 0,0 3 0,0-1-1,1 2 1,2-2-1,-1-2 0,3-5 0,0-1 1,1-4-1,2-7 0,2-3 0,3-2 0,7-10 1,0 0 0,0 0 0,0 0 0,0-14-1,9 1 1,1-4 0,1-3-1,3-4 0,0 1 0,0 0 0,1-1 0,1-1 0,-2 2-1,0-1 1,3-3 0,-3 1 0,2-4 1,0-3-2,0 2 0,-2 2 0,1-2 1,0 3-1,-4 5 1,0 1-1,0 4 1,-2 4 0,-2 2 0,1 2 0,-8 10 0,12-14 0,-12 14 1,14-11-1,-14 11 0,0 0 0,14-7 1,-14 7-1,12 0 0,-12 0 1,15 7-1,-15-7 0,17 14 1,-6-4-1,0 3 1,0 1-1,2 6 1,2 0-1,2 4 1,1 2 1,3 0-1,0 3 1,-1-1-1,1 2 1,1-1-2,-1 0 2,1-3-2,-1-1 0,-3 0 0,-2-3 0,-1-5 1,-2-2-1,-3-2 0,-10-13 0,12 14 0,-12-14 0,0 0-1,0 0-1,0 0-2,10 1-4,-17-14-20,7 13-14,0-10 2,0 10-2,4-12 1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9:01:29.81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0C20EF3-6032-4342-BFE3-AE0B26BE7774}" emma:medium="tactile" emma:mode="ink">
          <msink:context xmlns:msink="http://schemas.microsoft.com/ink/2010/main" type="writingRegion" rotatedBoundingBox="1266,9033 5315,8440 5792,11699 1744,12292"/>
        </emma:interpretation>
      </emma:emma>
    </inkml:annotationXML>
    <inkml:traceGroup>
      <inkml:annotationXML>
        <emma:emma xmlns:emma="http://www.w3.org/2003/04/emma" version="1.0">
          <emma:interpretation id="{FBD43A8A-492C-4649-97C5-75D82C3B44B3}" emma:medium="tactile" emma:mode="ink">
            <msink:context xmlns:msink="http://schemas.microsoft.com/ink/2010/main" type="paragraph" rotatedBoundingBox="3405,8641 5768,9649 5417,10471 3055,94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F57715-338C-444D-8BE2-76394BB83B74}" emma:medium="tactile" emma:mode="ink">
              <msink:context xmlns:msink="http://schemas.microsoft.com/ink/2010/main" type="line" rotatedBoundingBox="3405,8641 5768,9649 5417,10471 3055,9463"/>
            </emma:interpretation>
          </emma:emma>
        </inkml:annotationXML>
        <inkml:traceGroup>
          <inkml:annotationXML>
            <emma:emma xmlns:emma="http://www.w3.org/2003/04/emma" version="1.0">
              <emma:interpretation id="{0B666E31-B00A-4FE6-90F3-1AA8573141D2}" emma:medium="tactile" emma:mode="ink">
                <msink:context xmlns:msink="http://schemas.microsoft.com/ink/2010/main" type="inkWord" rotatedBoundingBox="3405,8641 5768,9649 5417,10471 3055,9463"/>
              </emma:interpretation>
            </emma:emma>
          </inkml:annotationXML>
          <inkml:trace contextRef="#ctx0" brushRef="#br0">212 364 16,'0'0'27,"0"0"-2,0 0-3,0 0-4,12-4-2,-12 4-1,0 0-3,0 0-2,0 0-1,5-10-3,-5 10-1,0 0-1,0 0-1,1-12-1,-1 12 1,0 0-1,0 0 1,0 0-1,0 0 1,0 0-1,0 0 0,0 0 0,0 0 0,0 0-1,10 14 1,-7-2 0,2 6 0,2 3 0,5 4 0,-1 4 0,3 6 0,2 3 0,0 2 0,2 1 0,3 6 0,0-1-1,-1 3 0,0-1 1,1-1-2,-3-3 2,2-1-2,-3-3 0,-3-7 0,-3-6-1,-2-6 1,-2-5 0,-4-6 0,-3-10 0,0 0 0,0 0-1,-9-11 1,1-3 0,-2-5 0,-1-2 0,-1-2-1,-1-4 1,-2-2 0,-1-1-1,0-3 1,-1 0-2,-1-4 1,-1-1-1,-1-4 1,1 1-1,0 0 1,2 3-1,-1-2 1,1 1 0,2 2-1,1 3 2,-1-2-1,1-21-2,-1 24-7,-3-1 0,2 5 2,-1-1-1,3 6 2,-2-2-3,5 8 3,-2 22 0,5-19 9,1 3-1,4 0-1,3 12 1,-6-17 0,6 17-1,-4-11 1,4 11-1,0 0 0,0 0 1,-2-10-1,2 10 0,0 0 1,0 0 5,0 0 3,1 15-1,-1-15 0,0 24 0,-2-9-1,3 10 1,-4 0 0,3 6-6,-1 5-2,0 5 1,-2 3 0,1 1 0,-2 3-1,-1 2 1,0-2-1,-1-3 1,2-3 0,-4-7 0,4-3 0,-2-3 0,2-6 0,1-7 0,0-3 0,0-3-1,3-10 1,-2 9-1,2-9 0,0 0-1,0 0 1,0 0 0,3-17-2,2 2 2,-2-3-1,1-10 0,1-5 0,0-7 0,1-17-10,-6-6 1,5 2 2,-6-5-1,3 5 1,-5-2-2,4 9 1,-3 0 0,1 21 11,2 3-2,0 6 0,1 2 0,0 4 0,1 5 1,0 2-1,-3 11 2,5-16-1,-5 16 0,0 0 1,17-5 0,-17 5-1,19 10 1,-9-1 1,6 4-1,-2 1 0,6 5 0,-2 2-1,4 2 1,0 0-1,3 1 0,2 0 0,2 0 0,1-1-1,1-1 0,0-2 0,1-1 1,-2-4-1,-4-2-1,-1 2-1,-8-9-3,4 10-8,-21-16-23,12 3-2,-12-3-1,0-18 1</inkml:trace>
          <inkml:trace contextRef="#ctx0" brushRef="#br0" timeOffset="2624.5296">1160 649 21,'0'0'24,"10"5"-7,-10-5-3,8 10-1,-8-10-3,0 0-2,0 0-2,11 13 0,-11-13-2,0 0 0,0 0 0,0 0 0,0 0-1,12 6 0,-12-6 0,11 5-1,-11-5 1,16 10-2,-16-10 1,20 12-1,-9-6 0,0 2 0,1-3 0,1 3-1,0-1 1,2 1 0,0 1 0,2 3 0,3 0 0,3 5 0,3 1 0,2 3 0,1-1 0,3 3 0,1 1 0,0 0 0,-2 0 1,3 1 0,-4-3-2,1 0 1,-4-3 0,1 2 0,-3-3 0,1 2-1,-1-4 1,-2 3-1,0-1 0,0 1 0,2-2 1,-2 1-1,2-1 0,-1 0 1,-1 0-1,1-3 0,-1 2 1,0 0 0,-3-1-1,2 0 2,-5-2-2,0-1 1,-2-1-1,0-2 1,-5-3 0,-10-6-2,16 8 2,-16-8-2,0 0 2,0 0-1,11 6 0,-11-6 0,0 0 0,0 0 1,-12-14-2,3 5 2,-4-4-2,-1 0 0,-4-3 0,-4-2 0,-3-2 1,-5-1-2,-3-1 1,-2 0-1,-1 0 2,-2-2-2,-1 3 1,-2-5-1,4 4 1,2-3-1,2 3 0,2-1 1,0 1 0,2-4 0,0 2 0,0-1 0,0-2 1,-2 1 0,-1 0-1,-1-1 0,2 3 1,0 3-1,4 2 1,1 3-1,4 3 1,4 4-1,3 1 1,4 2 1,11 6-1,-14-6 0,14 6 0,0 0 1,0 0-1,0 0 0,0 0 0,0 0 1,-10-9-1,10 9 0,0 0 1,3 11 0,-3-11 0,8 22 1,-2-4-1,2 5 2,0 2-1,3 7 0,-1 1 0,2 5 0,-3-1-1,1 3 0,-3-4 0,-1 1 0,0-5 0,-1-1-1,-1-6 0,-1-3 1,-2-6-1,1-4 0,-2-12 0,2 10 1,-2-10-1,1-10 0,-2 1 0,-1-5 0,-1-3 0,-4-2 0,-1-5-1,-1-2 1,-2-1 0,-3-3-1,0-3 1,1-1-1,2-3 2,0 1-2,2 1 1,1 1-1,0 3 1,2 1 1,-1 5-3,3 2 3,-1 5-2,3 2 2,0 0-2,2 6 2,1 0-2,-1 10 2,9-16-1,-9 16 0,15-6 1,-3 6-1,1 2 0,2-1 1,2 0 0,2 3-1,6 0 1,2-2 1,4 4-1,4-2 1,3 1-2,3 1 1,2-1 0,-1-1 0,-4-2-1,-3-1 0,-4-3 1,-6-1-2,-6-2 0,-7-1-1,-2 5-1,-12-9-6,2 10-21,0 0-9,-14 10 0,1-7 0</inkml:trace>
        </inkml:traceGroup>
      </inkml:traceGroup>
    </inkml:traceGroup>
    <inkml:traceGroup>
      <inkml:annotationXML>
        <emma:emma xmlns:emma="http://www.w3.org/2003/04/emma" version="1.0">
          <emma:interpretation id="{E8F4D782-FBCE-407F-9FA4-C398D7261343}" emma:medium="tactile" emma:mode="ink">
            <msink:context xmlns:msink="http://schemas.microsoft.com/ink/2010/main" type="paragraph" rotatedBoundingBox="1602,11323 4782,10858 4924,11826 1744,122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F767FE-00BF-45A3-BCF1-7AE718E7F69D}" emma:medium="tactile" emma:mode="ink">
              <msink:context xmlns:msink="http://schemas.microsoft.com/ink/2010/main" type="line" rotatedBoundingBox="1602,11323 4782,10858 4924,11826 1744,12292"/>
            </emma:interpretation>
          </emma:emma>
        </inkml:annotationXML>
        <inkml:traceGroup>
          <inkml:annotationXML>
            <emma:emma xmlns:emma="http://www.w3.org/2003/04/emma" version="1.0">
              <emma:interpretation id="{7AED6EF2-262A-4B36-BE50-3645E3033DBE}" emma:medium="tactile" emma:mode="ink">
                <msink:context xmlns:msink="http://schemas.microsoft.com/ink/2010/main" type="inkWord" rotatedBoundingBox="1602,11323 4782,10858 4924,11826 1744,12292"/>
              </emma:interpretation>
            </emma:emma>
          </inkml:annotationXML>
          <inkml:trace contextRef="#ctx0" brushRef="#br0" timeOffset="8139.3885">-1606 3030 41,'0'0'33,"0"0"2,0 0 0,0 0-15,0 0-5,0 0-5,0 0-2,0 0-3,0 0 0,0 0-1,0 0-1,0 0 0,0 0 0,0 0-1,0 0 1,13 5 0,-3-2-1,-10-3 0,18 1 0,-7-2 0,2-2-1,0 0 0,4 0 0,1-2-1,-1 1 0,2 0 1,4 0-1,2 2 0,3 3 0,3 4 0,3-1 1,-1 2-1,5-1 0,-3-1 1,2-1-1,-1-4 1,-2-4 0,-2-3-1,-2 1 1,-4-2-1,3 0 0,-3 2 1,-2 3-1,1 2 0,0 3 0,-1 1 0,2 1 0,0 2 1,-2-3-1,-1-1 0,2-1 1,-2-1-1,-2-1 1,-1-1-1,1 0 1,-4 0-1,3 3 0,-1 0 1,-4 1-1,0 0 0,-1 1 0,-2 1 0,-12-3 0,13 2 1,-9 81 2,0 7-3,-4-90 0,0 0 0,0 0 0,0 0 0,-12-4 0,12 4 0,-20-80-40,5-9 50,-1 92-4,-6-2 1,0 3 0,-2-4-4,-4-3-3,-2 2 0,1-1 0,-3 1-1,-2 1 1,2 2 0,-1-1-1,2 3 1,0 1 0,-1 3-1,0-2 1,1 1 0,1 1 0,-2-1 0,0 0 0,1 0-1,1-2 1,3 2-1,0-1 1,1 1-1,1-3 1,2 0-1,-1 0 1,4-2-1,-1-3 1,-4-1-1,3-2 0,2-1 0,-2 1 1,4-1-1,2 1 0,1 2 0,2 0 1,13 2-1,-15 0 1,15 0 0,0 0-1,0 0 1,-11 3 0,11-3 0,0 0 0,0 0 0,0 0 0,0 0 0,0 0 0,0 0-1,0 0 1,0 0 0,-10 2 0,10-2-1,0 0 1,0 0 0,0 0 0,0 0 0,0 0 0,0 0 0,0 0 0,0 0 0,0 0 0,0 0 0,0 0 0,0 0 0,0 0 0,-5 10 0,5-10 1,0 0-1,9 14 1,-3-4 0,6 4 1,3 2-1,6 5 0,2 2 0,3 1 1,3 3-1,4 0 0,0 1-1,-1-2 1,-1 1 0,-2-3-1,-3-2 0,-1 1 0,-4-3 0,-5-3 0,-4-4 1,-2-3-1,-10-10 0,0 0-1,0 0 1,1-14 0,-10-2-2,-5-1 1,-2-3-1,-4-3 1,-2 2 0,-1 1 0,-1 2 0,-1 3 0,0-1 0,2 1 0,0 0 1,-2 1-1,-1-2 0,1-3 0,0 1 0,0-1 0,3 2 0,1 0 1,4 2-1,2 1 1,4 3 0,1 1 0,10 10 0,-16-17 0,16 17 0,-15-15-1,15 15 2,-14-13-1,14 13 0,0 0 1,-11-9 0,11 9 0,0 0 0,0 0 0,7-11 1,-7 11-1,13-14 1,-4 4-1,0-4 0,2-1 0,2-4 1,1-1-1,8-4-10,2-3 5,2 2-2,3-3 1,4 3 0,2 0 0,5 4-1,-1-2 0,-3 6 11,-1-2-5,0 2 1,-2-1 0,-1-2-1,-2-2 0,-2 0 0,-3-1 0,-2 2 0,-1 1 0,-1 4-1,-2 1 1,0 5 0,-5 3 0,-1 1 0,-2 3 0,-11 3-1,14-2 0,-14 2-2,0 0-3,0 0-5,-6 11-25,6-11-2,-14 20 3,11-8 0,-1 0 1</inkml:trace>
          <inkml:trace contextRef="#ctx0" brushRef="#br0" timeOffset="5374.0998">500 2843 23,'0'0'22,"0"0"1,-5-10-3,5 10-11,0 0 0,-5-16 1,5 16 2,0 0 1,0 0-1,0 0 0,0 0 0,0 0-2,11 5-2,-11-5-1,0 0-1,10-4-2,-10 4-1,13-4 0,-13 4 0,17-7 0,-8 5-1,1-1 0,5 3 0,-1-2 0,4 3-1,-1-1 0,2 0 1,2-3-1,2 2 0,1-3-1,2 0 1,1-3 0,2 4-1,2-1 1,3 3-1,1 1 1,2 4 0,-1 0-1,2 1 1,-3 2 0,0-4 0,-2-5 0,0 2-1,-4-6-1,-2-3 1,1-1 0,-3 0 0,-1 0 0,0 2 0,-1 4-1,-4-2 2,-1 3 0,0 2-1,-3 1 1,1-1-1,-3 0 1,-2-2-1,0 1 0,1 0 0,0 0 1,-1 1-1,1 0-1,-1 2 1,0 0 0,-2 0 0,1 1-1,-10-2 1,16 6 0,-16-6 0,0 0 0,0 0-1,0 0 1,0 0 1,0 0-1,-17-7 0,5 3 0,-2-1 0,-3 0 0,0-2 0,1 1 0,-3-1 0,-1 0 0,-1 0 0,-3 0 0,-2-1 0,-2 2-1,0-1 1,-4 1 0,0 1-1,2 2 1,0 0 0,2 3 0,0-1-1,2 4 1,-1-1 0,1 1 0,-1 1 0,1 1 0,-2-2 0,2-1 0,-1 3 0,0-2-1,0-1 1,0-1 0,0 1 0,-1-1-1,0 0 1,-1-1 0,1 0 0,1 1-1,2-1 1,3 2 0,1-1-1,5 0 1,4 1 0,12-2 0,-13 3 0,13-3 0,0 0 0,-1-12 0,1 12 1,7-17-1,-1 7 0,-6 10 0,19-18 0,-7 11 0,6 1-1,3 1 1,2 0 0,2 1 0,2-3 1,5-3-11,-6-3 3,2 1 1,-7-3-1,-2 2 0,-3-2 1,-1 3-1,-4 0 0,-11 12 10,12-12-3,-12 12 0,14-11 0,-14 11 0,12-13 0,-12 13 0,12-15 0,-12 15 1,13-15-1,-13 15 0,12-17 0,-12 17 1,12-13-1,-12 13 1,10-6-1,-10 6 1,11-6-1,-11 6 0,0 0 1,12-10-1,-12 10 0,7-10 0,-7 10 0,3-10 0,-3 10 0,0 0 1,2-11-1,-2 11 0,0 0 0,4-13 1,-4 13-1,0 0 0,9-11 0,-9 11 0,0 0 0,0 0 0,0 0 0,0 0 0,-11 0 0,1-6-1,-8 18 5,-5 3 3,0 6 0,-6 2 0,2 5 1,-6 3-2,2 6 1,-7 10 1,6-13-5,-3 0-4,0-2 2,-2 0-2,2 0 1,1-2 0,1-2 1,3-4 0,4-1-1,2-2 1,3-2-1,3-4 2,3-4-2,5-2 0,10-9 0,-16 11 0,16-11 0,0 0 0,0 0 0,0 0 0,16 0 0,-3-1 0,3 2 0,7 0 0,0 2 0,3 2 0,2 0 0,-1 1 0,0 0 0,0 1 0,-1-1 0,0-1 0,-3 2 0,2-1 0,1 4 0,3 2 0,2 6 0,5 1 0,-1 3 0,3 2 0,3 0 0,0-1 0,-1 2 0,-5-5 0,-3-5 0,-6-3 0,-5-3 0,-7-2 0,-14-7 0,11-2 0,-11 2 0,-14-15 0,-1 2-7,15 13-21,-31-9-12,13 5-2,-1-2 1,3 4-1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9:01:42.74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E437FF0-27EA-4B53-B39A-CBBBE4052167}" emma:medium="tactile" emma:mode="ink">
          <msink:context xmlns:msink="http://schemas.microsoft.com/ink/2010/main" type="writingRegion" rotatedBoundingBox="4962,14063 8345,14063 8345,15291 4962,15291"/>
        </emma:interpretation>
      </emma:emma>
    </inkml:annotationXML>
    <inkml:traceGroup>
      <inkml:annotationXML>
        <emma:emma xmlns:emma="http://www.w3.org/2003/04/emma" version="1.0">
          <emma:interpretation id="{060637CE-7DD5-4FA5-8BBC-2F1CC3598163}" emma:medium="tactile" emma:mode="ink">
            <msink:context xmlns:msink="http://schemas.microsoft.com/ink/2010/main" type="paragraph" rotatedBoundingBox="4962,14063 8345,14063 8345,15291 4962,15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3356A3-288E-4315-976A-7A9531CBEBDA}" emma:medium="tactile" emma:mode="ink">
              <msink:context xmlns:msink="http://schemas.microsoft.com/ink/2010/main" type="line" rotatedBoundingBox="4962,14063 8345,14063 8345,15291 4962,15291"/>
            </emma:interpretation>
          </emma:emma>
        </inkml:annotationXML>
        <inkml:traceGroup>
          <inkml:annotationXML>
            <emma:emma xmlns:emma="http://www.w3.org/2003/04/emma" version="1.0">
              <emma:interpretation id="{CDCE1285-C19C-488D-B045-9D409DEF2338}" emma:medium="tactile" emma:mode="ink">
                <msink:context xmlns:msink="http://schemas.microsoft.com/ink/2010/main" type="inkWord" rotatedBoundingBox="4962,14063 5697,14063 5697,14826 4962,14826"/>
              </emma:interpretation>
            </emma:emma>
          </inkml:annotationXML>
          <inkml:trace contextRef="#ctx0" brushRef="#br0">2372 5334 41,'0'0'31,"0"0"1,-11 3 1,11-3-12,0 0-11,-12 6 0,9 4-2,-8-5-2,2 9-1,-6-5 0,3 9-1,-7-4-1,2 7 1,-7-3-1,1 2 0,-4 1 0,-1 2-1,-2-2 1,-1 3-1,-3-1 0,3 3 0,-2-1-1,4 4 1,-3-4-1,4 4 0,0-3 0,5 1 0,0-3 0,2 0 0,-2-3-1,4-3 1,1-3-1,1-2 0,1-2 1,2 0-1,1-1 0,1 0 1,12-10-1,-14 20 0,8-10 0,6-10 0,-10 18 0,10-18 0,-8 13 0,8-13 0,-4 10 0,4-10 0,0 0 0,0 0 0,0 0 0,0 0 0,0 0 0,0 0 0,0 0 0,2-17 0,2 6 0,-1-2-1,0-1 1,2-3 0,1-3 0,1-3 0,1-2 0,6-5-1,0-1 0,3-3 0,1-1 1,-1-1-1,0 1 0,-1 2 0,-2 3 1,-5 3-1,-1 4 0,-1 4 1,-4 2-1,0 3 1,0 3-1,-3 11 1,3-15-1,-3 15 1,0 0 0,0 0 0,0 0 0,0 0 0,0 0 1,0 0-1,-8 16 1,4 1 0,-3 1 0,-1 6 0,-1 4 0,-1 4 0,-5 3 0,1 7 0,-2 4-1,0-1 1,-1 1 0,3 1 0,-2-1 0,2-3 0,4-5-1,1-5 1,2-7 0,1-4-1,2-8 1,0-4 0,4-10-1,0 0 1,0 0-1,11 0 0,-11 0 1,24-16-1,-7 7 0,3-2 0,2-2-1,1 2 1,3 1 0,0 2 0,2 0 0,-5 1 1,0 1-1,1 1 0,-3 1 0,-2-1 0,-3 2 0,-1-1-1,-1 3-2,-14 1-3,30 0-19,-30 0-15,23-6-1,-10 1 1,6-1-2</inkml:trace>
        </inkml:traceGroup>
        <inkml:traceGroup>
          <inkml:annotationXML>
            <emma:emma xmlns:emma="http://www.w3.org/2003/04/emma" version="1.0">
              <emma:interpretation id="{F3A399C9-7CE3-46E2-BAC1-727508049007}" emma:medium="tactile" emma:mode="ink">
                <msink:context xmlns:msink="http://schemas.microsoft.com/ink/2010/main" type="inkWord" rotatedBoundingBox="7687,14095 8345,14095 8345,15291 7687,15291"/>
              </emma:interpretation>
            </emma:emma>
          </inkml:annotationXML>
          <inkml:trace contextRef="#ctx0" brushRef="#br0" timeOffset="2718.4194">4649 5379 9,'0'0'25,"0"0"1,5-13 2,-5 13-12,0 0-3,0 0-2,0 0-1,0 0-1,0 0 0,0 0-2,0 0 2,0 0-2,0 0 0,-1 11-2,4-1-1,-3-10 0,2 19-1,-2-7 0,3 4-1,-3 1 2,4 3-3,-4-3 2,1 7-1,-2-2 0,1 1-1,-1 0 1,0 1-1,-2-2 0,1 1 0,0 0 0,1 0 0,-1 0 0,2 2 0,0 2 0,1-1 0,1 2-1,0 1 1,-1 1 0,3 0-1,-2-2 1,0 0-1,-1-3 0,-1 2 1,0-2-1,-1-2 1,1 1-1,-1-1 1,0-1-1,1 1 1,0-1-1,1 3 1,0-2-1,1 2 0,-1-3 1,0-1-1,0-3 0,-1-1 0,-1-2 0,0-5 0,1-10 0,-3 14 0,3-14 0,0 0 0,0 0 0,0 0 0,-9 9 0,9-9-1,0 0 1,0 0 0,0 0 0,0 0 0,0 0 0,0 0 1,0 0-1,-13-4 0,13 4 0,-11-16 0,4 3 0,0-2 0,-1-2 0,0 1 0,0-2 0,1 1 1,-2-1-1,-1-2 0,-2-1 0,0-3 0,-4-4-1,-1-6 1,-3-3-1,-2-2 1,2 2-1,0-1 0,2 6 0,1 5 1,3 7-1,5 4 1,9 16 0,-11-13 0,11 13 1,0 0-1,0 0 0,0 0 1,0 0-1,0 0 0,0 0 0,0 0 0,0 0 0,0 0-1,3 13 1,0-2 0,3 4 1,0 3-1,1 3 0,2 6 0,1 1 1,0 6-1,-1 1 0,3 2 1,0 3-1,2 3 0,0 2 0,3 0 0,0 1 1,2-1-1,-1-3 1,-1-2-1,-1-5 1,-2-6-1,-3-7 1,-2-4 0,-2-7 0,-7-11-1,0 0 1,11-2-1,-9-12 1,1-4-1,1-3 0,1-3 0,1-3 0,0 0 0,2 0 0,1 2 0,1 0 0,1-1 0,1 2 0,0-1 1,2-1-1,3 1 0,-1-3 0,1 2 0,1-1 0,-1 2 0,0-2 0,0-1-1,1-3 1,-4 1 0,2 1 0,-2-2 0,-1 1 0,-2 0 0,1 3 0,-1 1 0,-2 4 1,1 3-1,-2 2 0,-1 1 0,-1 5-1,-1 1 0,-5 10-2,5-11-2,2 22-13,-7-11-21,-4 15-3,3-5 1,3 3-1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9:01:40.82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8FC6A46-1846-4E7F-9978-7EBC1E3047A3}" emma:medium="tactile" emma:mode="ink">
          <msink:context xmlns:msink="http://schemas.microsoft.com/ink/2010/main" type="writingRegion" rotatedBoundingBox="2646,13168 3512,13168 3512,14110 2646,14110"/>
        </emma:interpretation>
      </emma:emma>
    </inkml:annotationXML>
    <inkml:traceGroup>
      <inkml:annotationXML>
        <emma:emma xmlns:emma="http://www.w3.org/2003/04/emma" version="1.0">
          <emma:interpretation id="{987BCECE-CCB7-499B-9485-95C0647B1831}" emma:medium="tactile" emma:mode="ink">
            <msink:context xmlns:msink="http://schemas.microsoft.com/ink/2010/main" type="paragraph" rotatedBoundingBox="2646,13168 3512,13168 3512,14110 2646,141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CE0712-3AFA-4688-9487-D774586FB435}" emma:medium="tactile" emma:mode="ink">
              <msink:context xmlns:msink="http://schemas.microsoft.com/ink/2010/main" type="line" rotatedBoundingBox="2646,13168 3512,13168 3512,14110 2646,14110"/>
            </emma:interpretation>
          </emma:emma>
        </inkml:annotationXML>
        <inkml:traceGroup>
          <inkml:annotationXML>
            <emma:emma xmlns:emma="http://www.w3.org/2003/04/emma" version="1.0">
              <emma:interpretation id="{9D879CB0-FFF4-4B2E-BACD-D6C8A361E834}" emma:medium="tactile" emma:mode="ink">
                <msink:context xmlns:msink="http://schemas.microsoft.com/ink/2010/main" type="inkWord" rotatedBoundingBox="2646,13168 3512,13168 3512,14110 2646,14110"/>
              </emma:interpretation>
            </emma:emma>
          </inkml:annotationXML>
          <inkml:trace contextRef="#ctx0" brushRef="#br0">187 4439 68,'0'0'33,"0"0"0,0 0-4,0 0-14,-3 13-5,3-13-2,-6 13-2,6-13-1,-10 15-2,10-15 0,-11 12 0,11-12-1,-12 10 0,12-10 0,-15 11 1,15-11-1,-16 21 0,4-8 1,0 5-1,-5-2 0,2 5-1,-2 0 1,-2 1-1,-2-1 0,2-1 0,-2-1 0,-1-1 0,1 0 0,-1-2-1,-2 1 1,3 2-1,-1-1 1,0 1-1,-1 2 0,2 1 0,0 0 1,-1 1-2,0 2 2,-1-3 0,1 1-1,2 0 0,-1-1 1,3-1-1,0-1 0,4-2 1,0-3-1,3-1 0,0-2 0,2-1 1,2-1-1,7-10 0,-15 18 0,15-18 0,-12 17 0,7-8 1,-1 1-1,1 1 0,-1 0 0,2 2 0,-1-2 0,1 0 0,-2-1 0,6-10 0,-7 15 0,7-15 0,-8 12 0,8-12 0,0 0 0,-12 10 0,12-10 0,0 0 0,-11 6 0,11-6 0,0 0-1,0 0 1,0 0 0,0 0 0,-10-8 1,10 8-1,0-13 0,0 2 0,0-4 0,4-4 0,3-4 0,0-4 0,0-4 0,3-4 0,2-2-1,1-1 1,1-1 0,-2-4 1,0 3-1,1 2 0,-1 0 0,-1 4 0,-2 3 2,0 5-2,0 3 0,-4 5 0,0 4 0,-2 2-2,-3 12 2,5-16 0,-5 16 0,0 0 0,1-10 0,-1 10-1,0 0 1,0 0 0,0 0 0,0 0 0,-15 17-1,10-7 1,-3 3 0,-1 5 0,-1 0 0,0 9 0,-1 1 0,-1 4 0,-1 4 0,0 1 0,-1 5 0,-3 1 0,2 1 0,-1-4 0,2-1 0,-1 2 0,2-4 0,0-3 1,4-2-1,1-4 0,2-3 0,0-3 1,5-5-1,1-4 2,0-13-2,12 9 0,-12-9 0,19-7 0,-6-2 0,3 0 0,-2-1 0,0 0 0,1 1 0,-1 2 0,0-1 0,1 0 0,2-2 0,2-1 0,3-3 0,4 0 0,1 0 0,2 1 0,-2 1 0,3 0 0,0 4 0,-3 4 0,-1 2 0,-2 2 0,-2 0 0,-1 1 0,-2 1 0,-3-1 0,-1 0 0,-3-1 0,-2 0 0,-10 0 0,15-1 0,-15 1 0,14-1-2,-14 1-24,0 0-15,0 0-2,0 0 1,-3 13-1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9:02:23.95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A099CAB-2D7B-4648-A428-B6CF222A0735}" emma:medium="tactile" emma:mode="ink">
          <msink:context xmlns:msink="http://schemas.microsoft.com/ink/2010/main" type="writingRegion" rotatedBoundingBox="20953,7060 20901,10270 19727,10251 19779,7041"/>
        </emma:interpretation>
      </emma:emma>
    </inkml:annotationXML>
    <inkml:traceGroup>
      <inkml:annotationXML>
        <emma:emma xmlns:emma="http://www.w3.org/2003/04/emma" version="1.0">
          <emma:interpretation id="{7C2AF3C7-E56E-4347-A0A4-7E6F09193DA2}" emma:medium="tactile" emma:mode="ink">
            <msink:context xmlns:msink="http://schemas.microsoft.com/ink/2010/main" type="paragraph" rotatedBoundingBox="20953,7060 20901,10270 19727,10251 19779,7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BC261D-A171-4666-8D9F-A30C099475A0}" emma:medium="tactile" emma:mode="ink">
              <msink:context xmlns:msink="http://schemas.microsoft.com/ink/2010/main" type="line" rotatedBoundingBox="20953,7060 20901,10270 19727,10251 19779,7041"/>
            </emma:interpretation>
          </emma:emma>
        </inkml:annotationXML>
        <inkml:traceGroup>
          <inkml:annotationXML>
            <emma:emma xmlns:emma="http://www.w3.org/2003/04/emma" version="1.0">
              <emma:interpretation id="{7579118C-028A-4F97-A2E9-94C3B4959E9A}" emma:medium="tactile" emma:mode="ink">
                <msink:context xmlns:msink="http://schemas.microsoft.com/ink/2010/main" type="inkWord" rotatedBoundingBox="20944,7060 20929,7990 19764,7971 19779,7041"/>
              </emma:interpretation>
            </emma:emma>
          </inkml:annotationXML>
          <inkml:trace contextRef="#ctx0" brushRef="#br0">67 80 9,'0'0'26,"0"0"2,0 0-10,0 0 0,0 0-4,0 0-1,0 0-1,0 0 0,0 0-3,0 0-1,0 0 0,0 0-3,0 0-1,0 0-1,0 0 0,0 0-1,0 0 0,10-2-1,-10 2 0,0 0 0,13 4 0,-13-4 0,13 8 0,-13-8 0,18 12 0,-7-2 0,1 1 0,3 5 1,1 0-1,2 3 1,1 1-1,5 4 1,1 1 0,1 1-1,2 0 1,0 2-1,3-1 0,0 5 0,1-1 1,1-2-2,-1-2 0,2 2 1,0-1-1,3-4 1,0-1-1,1-1 1,-1-1-1,1 2 0,-2 0 0,-1 0 1,-1 2-2,-4 3 1,-1 2 0,-1-2 1,-2-2-1,1 1 0,-4-3 0,1-2 0,-2-3 1,-3-8-1,-3-2 0,-1-3-1,-4-1 1,-11-5 1,14 2-2,-14-2 1,0 0 0,0 0 0,0 0 0,0 0 0,0 0-1,-15-12 2,5 7-1,0-3 1,-2-3-1,1 3 0,-5-6 0,2-1 0,1-2 0,-1 3-1,1 0 1,-2-1-1,-1 3 1,-1-1 0,-1 1 0,-4 2 0,-2-2 0,-2-4 0,-5 0 0,-1-2 0,-1-2 0,-3-3 0,0-1 0,0-2 0,0 2 0,-2 0 0,1 1 0,1 1 0,1 0 0,2 4-1,1 2 2,0 0-2,2 0 1,2 1 0,3 0 0,-2-3 0,1 2 0,0-4-1,3 1 0,0-1 1,3 4-1,0-1 1,2 3-2,1 3 2,4 2-1,0 1 1,0 3 0,4 2-1,9 3 1,-16-9 0,16 9 0,-11-7 0,11 7 0,0 0-1,-11-12 1,11 12 0,0 0 0,0 0 0,-8-10 0,8 10 0,0 0 0,0 0 0,0 0 0,0 0 0,0 0 0,0 0 0,0 0 0,0 0 0,0 0 1,0 0-2,0 0 2,0 0-1,0 0 0,0 0 0,0 0 0,0 0 0,1 12 0,-1-12 1,7 17-1,-3-6-1,3 4 2,0 7-1,3 3 1,-3 3-1,2 1 1,-1 1-1,0-5 1,-3 0-1,1-6 1,-3-6-1,-3-13 0,5 11 0,-5-11 0,0 0 0,0 0 0,0 0 0,0 0-1,0 0 1,0 0 0,0 0-1,0 0 0,0 0 0,0 0 1,-7-22-1,1 6 0,0-5 1,-1-4-2,-2-5 3,-1 2-2,3-3 1,-3 3-1,2 1 1,-1 3-1,2 1 0,0 1 1,1 2-1,2-2 1,-1 1-1,3-1 1,1 2-1,1 3 1,1 2 0,0 2 0,3 2 1,-4 11-1,7-11 1,-7 11 0,15-1 0,-15 1 0,22 7 0,-7 0 0,2-1 0,6-1-1,2 2 1,6-2-1,3 1 1,5-2 0,3-1-1,2 1 1,2 1-1,2 2 1,-1-2-1,-2 2 1,4 2-1,-5 0 0,-1-1 1,-4 0-1,0-2 0,-4 0 0,-1 2 0,-4-3 0,-3 1 0,-6-3-1,0 4 1,-5-4 0,-3 2 0,-13-5-1,16 5 0,-16-5-1,0 0-1,6 10-3,-6-10-5,0 0-30,-13-2 0,13 2 0,-11 4 0</inkml:trace>
        </inkml:traceGroup>
        <inkml:traceGroup>
          <inkml:annotationXML>
            <emma:emma xmlns:emma="http://www.w3.org/2003/04/emma" version="1.0">
              <emma:interpretation id="{60605ACD-C478-4AC5-B6FC-E31656869E84}" emma:medium="tactile" emma:mode="ink">
                <msink:context xmlns:msink="http://schemas.microsoft.com/ink/2010/main" type="inkWord" rotatedBoundingBox="20918,9230 20901,10270 19783,10251 19800,9211"/>
              </emma:interpretation>
            </emma:emma>
          </inkml:annotationXML>
          <inkml:trace contextRef="#ctx0" brushRef="#br0" timeOffset="1812.2796">1121 2210 10,'2'-10'28,"9"10"0,-11 0 2,1-13-17,-1 13-2,0 0-2,0 0 0,0 0-1,0 0-1,0 0 0,0 0-1,0 0 0,-14 5-1,1 2-1,0 5 0,-4 1-2,-2 6 2,-5 0-1,-2 4-1,-4 1 1,2 3-1,-4 0 0,0 4 0,-3-1 0,-1 2-1,0 0-1,2 1 1,-3 0 0,1 2 0,-1 1-1,0 0 1,2-2-1,2 1 1,-2 0 0,0-1 0,2-3-1,2 1 1,3-3 0,0-1 1,1-4-2,0 1 1,4-3 0,0-1 0,1-1 1,0 0-2,0 0 2,0 1-3,-2 0 3,1 0-2,1-3 0,2-1 1,2-2-1,2-5 0,4-3 0,12-7 0,-13 8 1,13-8-1,0 0 1,0 0-1,0 0 0,0 0 0,0 0 1,0 0-1,-2-10 0,6 0 0,1-2 1,1-3-1,1-4-1,5-5 2,2-3-2,1-3 1,2-5-1,3-4 1,2-4-1,2-1 1,3-4 0,-3-3-1,-2 2 1,2 2-1,-2 4 1,-2 5 0,-3 3 0,-3 8 0,-4 5 0,0 5 0,-1 4 0,-3 2 0,-6 11 0,10-12 0,-10 12 0,0 0 0,0 0 0,0 0 0,0 0 0,0 0-1,-2 13 1,-6 3 0,-2 3-1,-2 7 1,-2 4 0,-5 3 0,-1 4 0,-2 4 0,-1 1-1,-2 2 2,1 1-2,-2 0 3,0-2-2,2-1 1,0-3 0,5-5-1,1-2 1,4-6 0,0-4 0,3-3-1,6-2 0,2-4 1,3-3 0,0-10-1,9 14 1,4-10 0,2-4-1,6 0 0,3-3 1,3 0-1,2 0 0,6-1 0,-1 1 0,0 1 1,1 2-1,2-2 0,0 1 0,2 1 0,0-2 1,2 0-1,0 0 0,0 1 0,-2-2 0,2 2 0,-4 1 1,-4 1-1,-6-1 0,-4 1 0,-3 1 0,-7-2-2,0 2-3,-13-2-3,11-3-26,-11 3-8,0 0 1,-9-14-1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9:02:21.06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C6DE7E9-6754-47BB-9D62-94BFE6EED800}" emma:medium="tactile" emma:mode="ink">
          <msink:context xmlns:msink="http://schemas.microsoft.com/ink/2010/main" type="writingRegion" rotatedBoundingBox="15182,8343 15784,8343 15784,9252 15182,9252"/>
        </emma:interpretation>
      </emma:emma>
    </inkml:annotationXML>
    <inkml:traceGroup>
      <inkml:annotationXML>
        <emma:emma xmlns:emma="http://www.w3.org/2003/04/emma" version="1.0">
          <emma:interpretation id="{9DC9C9B5-22B2-4D13-9A68-DAF1FF876F3C}" emma:medium="tactile" emma:mode="ink">
            <msink:context xmlns:msink="http://schemas.microsoft.com/ink/2010/main" type="paragraph" rotatedBoundingBox="15182,8343 15784,8343 15784,9252 15182,9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DD3AF1-830C-4235-961F-5C323C5FF516}" emma:medium="tactile" emma:mode="ink">
              <msink:context xmlns:msink="http://schemas.microsoft.com/ink/2010/main" type="line" rotatedBoundingBox="15182,8343 15784,8343 15784,9252 15182,9252"/>
            </emma:interpretation>
          </emma:emma>
        </inkml:annotationXML>
        <inkml:traceGroup>
          <inkml:annotationXML>
            <emma:emma xmlns:emma="http://www.w3.org/2003/04/emma" version="1.0">
              <emma:interpretation id="{596085DF-E8B7-4138-AFE6-2C457B8E6504}" emma:medium="tactile" emma:mode="ink">
                <msink:context xmlns:msink="http://schemas.microsoft.com/ink/2010/main" type="inkWord" rotatedBoundingBox="15182,8343 15784,8343 15784,9252 15182,9252"/>
              </emma:interpretation>
            </emma:emma>
          </inkml:annotationXML>
          <inkml:trace contextRef="#ctx0" brushRef="#br0">4303 817 5,'9'1'21,"-12"-12"0,3 11-8,0 0-7,8-10 1,-8 10 0,0 0 3,0 0 0,0 0 1,0 0 0,-11-4 0,11 4-1,0 0-1,0 0-2,0 0-2,0 0-1,0 0 0,0 0-2,-6 12 0,6-12 0,-8 16-1,1-4 1,-2 2-1,-1 3 1,-3 0-1,2 1 1,-2 0-1,1 3 0,-5-2 1,3 3-1,-2 0 1,1 0 0,-1 1 0,1 4-1,-3 0 1,3 2 0,-2 1 0,1 0-1,-1 1 0,1 0 1,-2 0-2,2-1 1,-1-5-1,2 2 1,0-4-1,1-1 1,0-2-1,1 1 1,0-3-1,2-1 1,0-1-1,0 0 1,2-3-1,2-1 0,1-2 0,6-10 0,-9 11 0,9-11 1,0 0-1,0 0 0,0 0 0,0 0 0,0 0 0,0 0 1,-10-3-1,10 3 1,-4-18-1,4 8 0,-2-3 1,2-1-1,0-4 1,0 0-1,0 1 0,1-3 0,1-3 1,-1-3-2,2-2 2,0-4-1,-1-1 0,2-3 0,1-2-1,-1 1 2,-1 2-2,2 2 1,-2 6-1,0 5 1,0 3-1,-1 6 1,-1 3 0,-1 10 0,0 0 0,0 0 0,0 0 0,0 0 0,0 0 0,0 0 0,0 0 0,-1 12 0,-1 1 1,-2 7-1,2 4 1,-3 8-1,0 6 1,-1 7 0,-3-1 0,0 5-1,0 0 1,-2-1 0,0-2-1,0-2 1,1-6-1,0-5 1,1-2-1,2-4 1,-1-4-1,5-2 1,-2-6-1,2-3 1,3-12 0,0 17 0,0-17-1,15 1 1,2-6 0,1-3 0,5-3 0,5 0-1,3-1 1,2-2 0,0 0-1,-2 3 1,-1 0-1,-1 0 0,0 0 1,1 1-2,-1-2 1,2-2 1,-3-2-2,0 1 1,-2-3 0,-1 3 0,-4-1 0,-4 3 0,-2 3-1,-15 10 0,16-11 0,-16 11-2,11 2-5,-11-2-24,-8 11-10,8-11 1,-5 21-2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9:02:27.95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ACE0A34-B0C7-49E2-BD8E-BCF21E3C2D72}" emma:medium="tactile" emma:mode="ink">
          <msink:context xmlns:msink="http://schemas.microsoft.com/ink/2010/main" type="writingRegion" rotatedBoundingBox="20024,8903 16079,11607 15456,10697 19400,7994"/>
        </emma:interpretation>
      </emma:emma>
    </inkml:annotationXML>
    <inkml:traceGroup>
      <inkml:annotationXML>
        <emma:emma xmlns:emma="http://www.w3.org/2003/04/emma" version="1.0">
          <emma:interpretation id="{3506F98D-EAD6-497E-ACDF-2AA5E15CA544}" emma:medium="tactile" emma:mode="ink">
            <msink:context xmlns:msink="http://schemas.microsoft.com/ink/2010/main" type="paragraph" rotatedBoundingBox="20024,8903 16079,11607 15456,10697 19400,7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2CDF67-F056-4A60-9AC3-DD16D9F2DC49}" emma:medium="tactile" emma:mode="ink">
              <msink:context xmlns:msink="http://schemas.microsoft.com/ink/2010/main" type="line" rotatedBoundingBox="20024,8903 16079,11607 15456,10697 19400,7994"/>
            </emma:interpretation>
          </emma:emma>
        </inkml:annotationXML>
        <inkml:traceGroup>
          <inkml:annotationXML>
            <emma:emma xmlns:emma="http://www.w3.org/2003/04/emma" version="1.0">
              <emma:interpretation id="{54040721-D6FE-401A-A4C7-DD1BF9C32F0A}" emma:medium="tactile" emma:mode="ink">
                <msink:context xmlns:msink="http://schemas.microsoft.com/ink/2010/main" type="inkWord" rotatedBoundingBox="20024,8903 16079,11607 15456,10697 19400,7994"/>
              </emma:interpretation>
            </emma:emma>
          </inkml:annotationXML>
          <inkml:trace contextRef="#ctx0" brushRef="#br0">127 1731 10,'17'2'30,"-17"-2"0,11 2 3,-11-2-16,0 0-3,0 0-2,0 0-3,0 0-2,0 0-2,0 0 1,-12-8-1,12 8-1,-19 1 0,7 3 0,-8-1 0,2 6-1,-5-4 0,0 4 0,-6-2-1,0 0 0,-6-3 0,1 0-1,-2-2 1,-3-2-1,-3-1 0,-1 2-1,0-1 1,0-1-1,2 0 0,0 0 0,2-1 1,3 0-1,3-2 0,2-1 1,0-2-1,2 2 0,2 1 1,0 0-1,2 2 1,1 2-1,-2 0 0,3 1 1,1 1-1,2-1 0,0 0 0,1 0 1,-1 1-1,1-4 1,2 0-1,1 2 0,2-2 0,-1 0 1,2 0-1,2 1 0,-1-2 0,1 2 0,-3 2 0,1 0 0,-1 1 0,0 2 0,1-1 0,-2-1 0,3 2 0,0-2 0,12-2 0,-19 3 0,19-3 0,-13 0 0,13 0 0,0 0 0,-12-2 0,12 2 0,0 0 0,0 0 0,0 0 0,0 0 1,0 0-1,0 0 0,0 0 1,0 0 0,14-13-1,4 6 1,3-3-1,3-1 0,5 0 1,5-4-1,0 0-1,1 1 1,2 0 0,-2-3 0,0-3-1,6-1 1,1-2-1,1 0 0,2-2 1,-1 1-1,0-2 0,-3 5 0,-3 5 1,-9 0 0,-4 4 0,-6 4 0,-5 3 0,-14 5-1,14-3 1,-14 3 0,0 0-1,0 0 0,0 0 1,-12 14 0,1-5-1,-2 3 1,-5 3-1,-6 3 1,-4 2 0,-3 4 0,-6 0 0,-4 4 0,-4 1 1,-4-2 0,-1 2 0,-2-1-1,0-1 1,0-3 0,5-1 0,2-3-1,5-1 0,4-3 0,2-2-1,6-1 1,2-2 0,4 0 0,5-1 0,2-4 1,3 0-1,12-6 0,-14 9 1,14-9-1,0 0 1,0 0 0,0 0-1,0 0 1,13 6-1,-13-6 0,20 10 0,-6-1 0,4 1 1,3 0-1,5 0 0,5 1 0,8-3 0,4-2 1,3-2-1,2 0 0,1-2 1,3 4-1,-4-1 0,0 0 0,-4 2 0,-1 3 0,-2 1 0,2 0 0,0-1 0,2-1 1,0 0-1,0 0 0,-3-2 0,-1-1 1,-3-2-1,-5 2 0,-5-1 0,-6-1 0,-5 0 0,-4-2 0,-1 2-1,-12-4-2,13 6-1,-13-6-4,0 0-13,0 0-20,2 11 1,-2-11-2,-10-5 2</inkml:trace>
          <inkml:trace contextRef="#ctx0" brushRef="#br0" timeOffset="1999.7568">-1903 2561 24,'0'0'30,"10"-18"1,-10 18 1,16-7-18,-16-4-3,0 11-2,0 0-1,0 0-2,8-12 1,-8 12-3,0 0 0,0 0-1,0 0 0,-1 10 0,1-10 0,-5 16 0,5-16-1,-9 23 1,2-10-2,-1 6 1,-4 1 0,1 2 0,-6 2-1,-3 2 1,-4 3-1,-1 3 1,-5 3-1,0 5 0,-2 1 0,-1 3 0,-1-1 1,3 3-1,-3 0 0,1 2-1,-2 1 1,2-3 0,-2-2 0,2 0-1,3-2 0,0-3 0,2-1 0,3-4 1,3-3-1,0 0 0,2-2 0,0-3 0,2-2 0,1 3 1,0-3-1,2-3 0,1-2 0,0-4 1,3-4-1,5-1 1,6-10-1,-11 8 1,11-8-1,0 0 1,-1-11-1,4 0 0,1-4 0,0-1-1,-1-4 2,2-3-2,1-5 1,-1-3-1,3-3 2,0-2-2,-2-3 2,1-5-1,1-2 0,-1 0 0,1-2 0,0 3 0,-1 2 0,-2 3 1,3 4-2,-2 6 2,1 4-2,0 3 2,-1 0-2,0 5 1,-2 0-1,2 3 0,-1 1 1,-2 3-1,1 1 1,-4 10 0,3-12 0,-3 12 0,0 0 1,0 0-1,0 0 0,0 0 0,1 19 0,-3-3 1,-1 3 0,-1 7-1,0 6 1,-3 7-2,0 9 2,-1 4-1,-1 4 1,-1 3-2,0 3 1,0 0 0,0-4 0,0-4 1,3-4-1,-1-6 1,1-8 0,3-4 0,0-6 0,1-6 0,3-5 1,4-3-1,-4-12 1,16 8-1,0-13-2,4-2 1,6-9-1,9-4 1,4-3-1,2-3 0,2-3 1,2 0-1,-1 1 2,-1 0-2,-2 5 1,-4 1 0,-3 2 1,2 3-1,-2-1 0,-3 0-1,-2 2 1,-2-2 0,-2 2 0,-4-1 0,-2 3-1,-7 0 0,-1 7-2,-5-5-3,-6 12-10,0 0-23,6 11-2,-6-11 0,-1 14 0</inkml:trace>
          <inkml:trace contextRef="#ctx0" brushRef="#br0" timeOffset="4640.0607">-3350 3006 0,'0'0'11,"13"-9"1,-13 9 0,11-7-1,-11 7 2,10-13 0,-10 13 3,6-12-2,-6 12 0,5-11-3,-5 11 1,0 0-2,0 0-1,0 0-2,10-3-1,-10 3-2,0 0-1,0 0 0,0 0-1,-5 12 0,5-12 0,-6 14 1,4-3 0,2-11 1,-10 25-2,2-11 1,1 7-1,-3-1 1,0 6-1,-4 3 1,1 6-2,-5 2 1,1 1 0,-3 0-1,3 2 0,-3-1 1,1 1 0,-1-4-1,0 2 1,2-2-1,-1 1 0,-2 3 1,0-1 0,-1-1-1,2 1 1,-1-3 0,1 1-1,2-4 1,0 1-1,-1-3 0,2 0 0,-2-2-1,-1 1 1,1-1 0,2 0-1,-2-3 1,1-3-1,4-4 0,2-2 0,2-3 0,2-3 1,8-11-1,-11 14 0,11-14 1,0 0-1,0 0 0,-9 11 0,9-11 1,0 0-1,0 0 0,1-12 0,3 2 0,-2-4 0,1-6 0,1-5 0,0-5 0,1-7 0,0-2 0,1-4 0,0-5-2,2-1 2,1-2-2,-1 1 2,1 2-1,1 3 0,0 2 0,-1 6 0,-1 8 1,-1 4 0,0 5 0,-4 6 0,2 3 0,-5 11 0,6-12 0,-6 12 0,0 0 0,0 0 0,0 0 0,5-10 0,-5 10 0,0 0 0,0 0 0,0 0 0,-4 15-1,2-4 1,-1 7 0,-2 5 0,1 7-1,-4 9 1,1 6 1,-6 7-1,1 4 1,-1 2 0,0 3-1,-1-2 1,0-1 0,3-4 0,0-7-1,4-6 0,1-7 0,1-6 1,1-8-1,3-5 1,2-4-1,-1-11 0,8 10 1,-8-10-1,22-1 0,-6-1 1,5-3-1,5-1 0,2-2 0,6-4 0,2-3 0,1 0 0,2-4 0,0 1 0,-3 0 0,-1 1 0,-2 2 1,-4 1-1,-4 3 0,-4 1 0,-1 2 0,-4 1 0,-2 2-1,-4-3-2,1 6-2,-8-8-5,9 10-25,-12 0-7,0 0 1,0 0-1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9:02:51.28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A7D614A-491E-42EE-8BEB-F2319D239444}" emma:medium="tactile" emma:mode="ink">
          <msink:context xmlns:msink="http://schemas.microsoft.com/ink/2010/main" type="writingRegion" rotatedBoundingBox="18931,12243 20204,14568 19211,15112 17938,12787"/>
        </emma:interpretation>
      </emma:emma>
    </inkml:annotationXML>
    <inkml:traceGroup>
      <inkml:annotationXML>
        <emma:emma xmlns:emma="http://www.w3.org/2003/04/emma" version="1.0">
          <emma:interpretation id="{A91C4224-8089-4759-A7BE-2A025DBAD338}" emma:medium="tactile" emma:mode="ink">
            <msink:context xmlns:msink="http://schemas.microsoft.com/ink/2010/main" type="paragraph" rotatedBoundingBox="18931,12243 20204,14568 19211,15112 17938,12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A7ACBF-B8D0-43D1-A86B-CEE3F3F5BC1D}" emma:medium="tactile" emma:mode="ink">
              <msink:context xmlns:msink="http://schemas.microsoft.com/ink/2010/main" type="line" rotatedBoundingBox="18931,12243 20204,14568 19211,15112 17938,12787"/>
            </emma:interpretation>
          </emma:emma>
        </inkml:annotationXML>
        <inkml:traceGroup>
          <inkml:annotationXML>
            <emma:emma xmlns:emma="http://www.w3.org/2003/04/emma" version="1.0">
              <emma:interpretation id="{771AA97D-A68E-42A3-9EC4-6D96C4F58801}" emma:medium="tactile" emma:mode="ink">
                <msink:context xmlns:msink="http://schemas.microsoft.com/ink/2010/main" type="inkWord" rotatedBoundingBox="18931,12243 20204,14568 19211,15112 17938,12787"/>
              </emma:interpretation>
            </emma:emma>
          </inkml:annotationXML>
          <inkml:trace contextRef="#ctx0" brushRef="#br0">159 578 24,'-11'0'23,"11"0"0,-12 6 2,2-8-14,10 2-3,-20-4 3,20 4 0,-17-4 2,17 4-1,-10-2 3,10 2-3,0 0-2,3 12-3,-3-12 0,0 0-2,0 0 0,0 0-1,0 0-1,0 0 1,11 4-2,-11-4 1,0 0-1,0 0 0,15-2-1,-15 2 0,17 3 1,-4-2-1,0 2-1,4-3 1,-1-1-1,1-1 0,2-1 1,2 0-1,0-3 0,2 1 1,2-1-1,4 1 0,0 0 0,2 1 1,1 1-1,2 0 0,1 1 0,0-1 0,2-1 0,-2-2 0,-1-2 0,3 0 1,-5-4-1,1 1 0,-3-1 0,0 0 0,-3 2 0,-2 1 0,-1 4 0,-3 1-1,-1 1 1,-1 3 0,-2 1-1,-1 3 1,-1 0 0,1 1 0,0-1 0,2-1 1,1 1-1,1-1 0,-2-2 0,2 0 0,-1-2 0,-3 1 0,1 0 0,-4-1 0,-2 0 0,-11 1 0,15-1 0,-15 1 0,0 0 0,12-3 0,-12 3 0,0 0 0,0 0 0,0 0-1,0 0 1,0 0 0,0 0 0,0 0 0,0 0-1,0 0 0,0 0 1,0 0-1,0 0 1,0 0-1,-10-5 0,10 5 1,-18 0 0,5 0 0,-7 1 0,-3 0 0,-6 0 0,-4-1 0,-8 0 1,-4 0-1,-8-1 0,-4-1 0,-3 0 0,-1-2 0,-2 2 0,1 1 0,3 2 0,3 3 0,7 2 0,2 5-1,4 2 1,4 2-1,-1 1 1,2-1 0,2-2 0,2-2-1,0-1 1,1-7 0,4-1 0,4-2-1,3 0 1,4-1 0,3 0 0,3 0-1,12 1 1,-15 0 0,15 0-1,0 0 0,0 0 1,0 0-1,0 0 1,0 0 1,0 0-1,0 0 0,0 0 0,10 1 1,-10-1-1,12 0 0,-12 0 0,16-1 0,-16 1 0,15-2 1,-5 1-1,-10 1 0,20-9 0,-7 1 1,3-3-1,1-2 0,4-5 0,2-2 0,3-5 0,2-2 0,1-3 1,1 0-1,0-2 0,-1 1 0,2-1 1,-2 2-1,1 2 0,-2 1 0,1 1 0,-2 0 0,2 2 0,-2 1-1,-1 2 2,-2 2-1,-1 3 0,-4 4 0,-2 2 0,-4 3 0,-13 7 0,14-6 0,-14 6 0,0 0 0,0 0-1,0 0 1,-16 16 0,3-5-1,-5 3 1,-4 3 0,-4 4 1,-1 4-2,-2 4 1,-2 3 0,-2 2 0,-1 3 0,-1-1 0,0 2 0,-1 0-1,0-3 2,-2-2-1,2 0-1,1-3 1,1-3 0,3-3 0,2-4 0,5-3 0,3-1 0,4-4 0,4-4 1,13-8-1,-14 12 1,14-12-1,0 0 1,0 0 0,4 12 0,7-9 0,6 4 0,5-1 0,3 3-1,7 2 0,7 2 0,5 2 0,4 0 0,4 3 0,4 2 0,1 0 0,2 1 0,0-2 0,-2 2 0,-3-1 0,-5-2 0,-3-3 0,-9-2 0,-5-3-1,-9-3-1,-5 1-1,-8-7-3,-1 13-11,-9-14-23,-15 8-2,4-6 1,1 1-1</inkml:trace>
          <inkml:trace contextRef="#ctx0" brushRef="#br0" timeOffset="-2312.2187">992 1647 39,'0'0'28,"0"0"2,0 0-1,0 0-16,0 0-6,0 0-1,0 0 0,0 0 1,0 0 0,0 0-1,0 0-1,0 0 0,0 0 0,0 0 0,0 0-1,-2 13-1,2-13 0,5 10-1,-5-10 0,10 19-1,-3-8 0,2 5 0,6 2 0,1 4 0,3 1 0,2 4 0,2 3 0,3 3-1,1 1 1,3 4-1,1 1 0,3 4 0,2 1 0,6 1 0,0 0-1,1 1 2,-2 0-1,0-2 0,-5-4 0,-3-3 1,-4-6-1,-7-4 0,-3-7 0,-7-4 0,-5-5 0,-7-11 0,0 0-1,9 9 1,-9-9-1,0 0 1,-14-12 0,5 2 0,-2-3 0,-4-4 0,-5-8 0,-1-2 0,-7-7 0,-5-6 0,-4-5 1,-4-4-2,-3-3 2,-2-3-1,0 1-1,-2-1 1,-1 3 0,5 4 0,3 1 0,4 7 0,3 2-1,4 6 1,4 4 1,2 2-2,7 3 2,1 3-1,4 5 0,2 0 1,4 6-1,6 9 1,-10-13-1,10 13 1,0 0-1,0 0 0,0 0 1,0 0-1,0 0 0,1 19 1,2-6-1,2 7 1,0 3-1,1 7 1,2 5 0,2 7 0,1 2 0,3 4 0,-1-2 0,0-1 0,0-3 0,-2-4-1,-1-9 0,-2-5 0,-3-8 0,-1-6 0,-4-10 0,0 0-1,0 0 1,-8-19 0,-1-1 0,0-6 0,-3-7 0,-2-7-1,-4-9 1,-4-6-1,-2-5 0,-1 2 1,1-1-1,0 6 1,2 7 0,3 6 1,4 10 0,5 10 0,7 7-1,3 13 1,3-10 0,8 14 0,6 3-1,4 3 1,6 3-1,4 3 1,7 5-1,6 2 0,1 1 1,2 1-1,1-3 1,-1 1-1,0-3 0,1-4 0,-4-3 0,-1-4-1,-2 0 0,-4-4-2,1 0-1,-10-6-4,5 12-11,-13-10-21,-1 2 1,-9-3 0,-10 0-1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9:05:58.431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7CFE1675-3B0C-4EB4-8451-AE845A7D4093}" emma:medium="tactile" emma:mode="ink">
          <msink:context xmlns:msink="http://schemas.microsoft.com/ink/2010/main" type="inkDrawing" rotatedBoundingBox="11282,18318 15452,12422 16010,12817 11840,18712" semanticType="callout" shapeName="Other"/>
        </emma:interpretation>
      </emma:emma>
    </inkml:annotationXML>
    <inkml:trace contextRef="#ctx0" brushRef="#br0">4120-10 6,'0'0'14,"0"0"-2,0 0 0,0 0 0,0 0-1,-10 0 0,10 0 1,0 0-1,0 0-1,0 0-2,0 0 0,0 0-2,0 0 0,0 0 0,0 0-1,0 0 1,0 0-1,-11 5 0,11-5 1,0 0-1,0 0-1,0 0 0,-10 11-1,10-11-1,0 0 0,-10 10 0,10-10-1,0 0 0,-10 15 0,10-15 0,-10 12 0,10-12 0,-13 16 0,13-16 1,-13 16 0,13-16-1,-16 18 1,16-18-1,-15 16 0,15-16 0,-11 16 0,11-16 0,-11 13 0,11-13-1,-11 12 1,11-12-1,-12 14 1,12-14-1,-17 17 0,17-17 0,-17 19 1,17-19-1,-17 17 1,17-17-1,-15 16 1,15-16-1,-10 12 0,10-12 1,-8 10-1,8-10 0,0 0 1,-11 12-1,11-12 1,0 0-1,-11 12 1,11-12-1,-9 11 1,9-11 0,-10 16-1,10-16 1,-12 17-2,12-17 2,-12 19-2,12-19 2,-11 15-2,11-15 2,-11 12-2,11-12 1,-10 10 0,10-10 0,-9 10 0,9-10 0,0 0 0,-13 15 1,13-15-1,-9 10 0,9-10 1,-9 9-1,9-9 1,0 0-1,-12 14 1,12-14-1,0 0 0,-11 11 0,11-11 0,0 0 0,-10 10 0,10-10 1,0 0-1,-10 11 0,10-11 1,0 0-1,-12 11 0,12-11 0,0 0 1,-11 12-1,11-12 0,0 0 0,-10 12 0,10-12 0,0 0 1,-12 12-1,12-12 0,0 0 0,-10 12 1,10-12-1,0 0 0,-11 13 0,11-13 1,0 0-1,-10 13 0,10-13 0,0 0 0,-9 12 0,9-12 1,0 0-1,-8 14 0,8-14 1,-7 10-1,7-10 0,-8 11 0,8-11 1,-12 12-1,12-12 0,-12 14 0,12-14 1,-14 18-1,14-18 0,-16 16 1,16-16-1,-14 14 0,14-14 0,-15 15 1,15-15-1,-15 17 0,15-17 0,-16 19 0,8-7 1,-1-1-1,-1 1 1,2 0-1,-1 0 0,0 0 1,0-1-1,1 1 1,0-2-1,1 0 0,7-10 0,-15 18 1,15-18-1,-11 16 0,11-16 1,-12 17-1,12-17 0,-12 19 0,7-9 0,-2-1 1,7-9-1,-13 19 0,6-9 0,7-10 0,-12 18 0,12-18 0,-11 14 0,11-14-1,-9 13 1,9-13 0,-7 12 0,7-12 1,-10 14-2,6-4 2,-3 0-1,2-1 0,-4 3 0,5-1 0,-4 1 0,0-1 0,1 0 0,-1-1 0,8-10 0,-14 16 1,14-16-1,-15 18 0,15-18 0,-10 14 1,10-14-1,-11 16 0,11-16 0,-12 17 0,6-6 0,-2 1 1,-1-1-1,1 4 0,0-3 0,-1 1 0,1-2 1,1 1-1,7-12 0,-13 19 0,13-19 0,-11 15 0,11-15 0,-9 15 0,9-15 0,-10 12 0,10-12 0,-9 12 0,9-12 0,-11 13 0,11-13 0,-13 16 1,6-6-2,-1 1 2,0-1-1,1-1 0,-1 2 0,0-1 0,8-10 0,-12 15 0,12-15 0,-11 12 0,11-12 2,-7 11-2,7-11 0,-6 11 0,6-11 0,-11 15 0,3-5 0,-1 0 0,-2 1 0,2 1-2,-3 0 4,2-2-2,0 0 0,2 0 0,8-10 0,-16 15 0,16-15 0,-11 11 0,11-11 0,-10 11 0,10-11 0,-12 11 0,12-11 0,-12 15 0,4-5 0,8-10 0,-15 19 0,6-9 0,1 0 0,1-1 0,-1 1 0,8-10-2,-12 15 2,12-15 0,-12 14 0,12-14 0,-13 14 0,13-14 0,-14 17 0,7-7 0,0 0 0,-2 2 0,0-1 0,0 2 0,0-1 0,1 0 0,-1-1 0,0 0 0,1-1 0,8-10 2,-11 17-2,11-17 0,-12 13 0,12-13 0,-11 16 0,11-16 0,-12 17 0,4-7 0,-1 1 0,3 0 0,-2 0 0,-1 1 0,2-2 0,7-10 0,-17 19 0,17-19 0,-13 14 0,13-14 0,-13 17 0,13-17 0,-14 16 0,8-3 0,-2-2 0,0 3 0,-1 0 0,3 1 0,-3-1 0,1 0 0,0-1 0,1-2 0,0 0 0,1 1 0,-1-3 0,7-9 0,-13 19 0,6-9 0,1 0 0,-1 0 0,0 0 0,1 0 0,6-10 0,-12 17 0,12-17 0,-14 16 0,14-16 0,-10 15 0,10-15 0,-12 16 0,12-16 0,-13 20 0,8-11 0,-2 6 0,-3 0 0,1 0 0,-2 0 0,2 0 0,-1 0 0,2-4 0,-3 2 0,1-4 0,10-9 0,-15 16 0,15-16 0,-14 17 0,5-7 0,0 1 0,1 0 0,-1 2 0,-1 1 0,-1 2 0,0-1 0,1 2 0,0-2 0,0 2 0,1-3 0,0 1 0,1-1 0,0-1 0,1-1 0,0 1 0,-1-2 0,1 0 0,1 0 0,-1 1 0,0-1 0,0 0 0,0 1 0,0-1 0,1 1 0,-1 0 0,-1 2 0,1 0 0,0 0 0,-1-2 0,1 2 0,-1 0 0,-2 0 0,3-1 0,-1-1 0,1 1 0,-3 0 0,2 1 0,-2-3 0,3 3 0,-1 0-2,-1-2 2,1 1 0,-1-1-1,1 1 1,-1-2 0,0 5 0,-1-4 0,1 2 0,0 0 0,-1 2 0,0-2 0,0-1 0,1 2 0,0-2 0,1-2 0,1 0 0,-1 0 0,0-1 0,1 1 0,0 0 0,-2 0 0,0 0 0,-1 2-1,2 1 2,-1-1-1,-1 0 0,0-3 0,2 3 0,-1-3 0,3 2 0,6-12 0,-12 18 0,5-8 0,-1 0 0,2 1 1,-3-1-2,0 2 1,-2-1 0,-1 2 0,1 0 0,1-1 0,0-1 0,-1 0 0,2-1-1,-1 0 1,1 0 0,2 0 1,-3 1-2,0 0 2,0 1-1,-1 2 0,2-1 0,-2 1 0,0-1-1,1-1 1,0 1 1,1-1-1,1-1 0,-1 0 0,9-11 0,-17 20 0,10-10 0,-1-1 0,1 2 0,-2 1-1,2 0 1,-1-2-1,0 2 0,0 0 0,-3 0 1,5-1-1,-4-1 1,3 0 0,-2 0-1,0 1 1,0-1 0,0 0 0,2 1 0,-3 1 1,2 0-2,-2 1 1,2 0 1,0 2-1,1-2 0,-2 1 0,1-2 0,1 2 0,0-2 0,-1-1 0,0 1 0,0-1 0,1 0 0,0 0 0,-1-1 0,1 1 0,-1-1 0,1 2 0,0-1 0,0 0 0,0 1 0,0-2 0,0 1 0,2 0 1,-2 0-1,0-1 0,1 0 0,6-10 0,-12 19 0,5-9 0,7-10-1,-12 18 2,12-18-2,-13 19 2,6-9-1,2 0 0,0 1 0,-1-1 1,0 1-1,-1 1 0,1-1 0,1 1 0,0 0 0,-2 2-1,-2-2 0,4 1 0,-3-1 1,2-1-1,-1 2 1,-1-2-1,2 0 1,-2 0 0,1 1 0,0 1 0,0-1 0,0 0 0,1 1 0,-1 0 0,-1-1 0,2 2 0,-1-1 0,1 1 0,-1 1 0,0 0 0,0-2 0,0 4 0,0-2 0,1 1 0,-1-1 0,1-1 0,-1 2 0,-1-2 0,2 0 0,-1 0 0,-1 0 0,1 1 0,0 0 0,-1-1 0,2 0 0,-1 1 0,0-1 0,1-2 0,-1 0 0,1 2 1,-1-1-1,-1-1 0,-1 2 1,2 1-1,-3 0 0,2 1 0,-3-1 0,0 1 0,0 2 0,1-1-2,1 0 2,-2-1-1,1 0 0,-1 2 1,1-2 0,1 0-1,0-1 1,0 2 0,-1-1 0,0 1 0,0-1 0,0 3 0,-1-1 0,1 3 0,-1-1 0,0 1 0,-1 1 0,1-1 0,-1 0 0,1-2 0,0 2 0,0-1 0,-1-1 0,1-3 0,1 2 0,0 0 0,1 0 0,-2 0 1,1 0-2,2-1 2,-2 3-1,0-1 0,0-1 0,2-2 0,-3 1 0,3-2 0,-1-3 0,1 3 0,8-15 0,-14 17 0,14-17 0,-9 12 0,9-12 1,0 0-1,0 0 0,0 0 0,0 0 0,0 0 0,0 0 0,0 0 0,0 0 0,0 0-1,0 0 1,0 0 0,0 0 0,0 0 0,0 0 0,0 0 0,0 0 0,0 0-1,0 0 1,0 0 0,0 0 0,0 0-1,0 0 1,0 0 0,0 0 0,0 0 0,0 0-1,0 0 1,4-10 0,-4 10-1,0 0 1,0 0 0,0 0 0,0 0 0,0 0 0,6-10 0,-6 10-1,0 0 1,0 0 0,0 0 0,0 0 0,0 0 0,3-11 0,-3 11 0,0 0 0,0 0 0,0 0 0,0 0 0,0 0 0,0 0 0,0 0 0,0 0 0,0 0 0,0 0 0,0 0 0,0 0 0,6-11 0,-6 11 0,0 0 0,0 0 0,0 0 0,0 0 0,0 0 0,0 0 0,0 0 0,0 0 0,0 0-1,0 0 1,0 0 0,0 0 0,0 0 0,0 0 0,0 0 0,8-11 0,-8 11 0,0 0 0,0 0 0,0 0 0,0 0 0,0 0 0,0 0 0,0 0-1,6-10 1,-6 10 0,0 0 0,0 0 0,9-14 0,-9 14 0,11-14 0,-11 14-1,10-18 1,-10 18 0,12-17 0,-6 7 0,-6 10 0,10-18-1,-10 18 1,12-13 0,-12 13 0,11-15 0,-11 15 0,7-11 0,-7 11 0,12-11 0,-12 11 0,7-12 0,-7 12 0,9-11 0,-9 11-1,0 0 1,8-10 0,-8 10 0,0 0 0,0 0 0,0 0-1,0 0 1,0 0 0,0 0 0,0 0-1,0 0 1,0 0 0,0 0 0,0 0 0,0 0 0,0 0 0,0 0 0,0 0 0,0 0 0,0 0 0,0 0 0,0 0 0,0 0 1,0 0-1,0 0 0,0 0 0,0 0 0,6 11 1,-6-11-1,0 0 0,15 5 0,-15-5 0,17-1 0,-7-3 0,1 1 1,0 0-1,1-2 0,1 1 0,-4 1 0,1-1 0,1 3 1,-1 1-1,-10 0 0,19 0 0,-19 0 0,19 2 0,-9-3 0,0 0 0,-10 1 0,15-1 0,-4 0 1,-11 1-1,16-2 0,-16 2 1,13 0-1,-13 0 0,16 3 0,-5-2 0,-11-1 0,21 2 1,-10-3-1,3 0 0,-2-1 0,0 1 0,0-1 0,-1 1 0,-11 1 0,17-3 0,-17 3 0,12 5 1,-12-5-1,11 5 0,-11-5 0,12 8 0,-12-8 0,19 7 0,-7-5 1,-1 1-2,2 2 1,-1-2 0,-1 0 0,0-1 0,-11-2 0,16 8 0,-16-8 0,0 0 0,9 4 0,-9-4 0,0 0 0,0 0 0,10-2 0,-10 2 0,0 0 0,0 0 0,11-1 0,-11 1 0,0 0 0,0 0 0,0 0 0,0 0-1,0 0 1,0 0 0,0 0-1,0 0 1,0 0-1,0 0 1,0 0-1,0 0 1,-1-14 0,1 14 0,-9-11 0,9 11 0,-12-16 0,6 6 0,-3-2 0,0 1 0,-1-1-1,-1-3 1,1-2 0,0 0 0,-1-2 0,0 0 0,0-1-1,1-1 1,1 1 0,1 2 0,0 0 0,1 4-1,1 0 1,0 3 0,1 2 0,-1-1 0,6 10 0,-9-16 0,9 16 0,-8-14 0,8 14 0,-8-17 0,3 7-1,3-1 2,0-1-2,0 1 1,0 0 0,2 11 0,-3-17 0,3 17-1,-1-15 2,1 15-2,0 0 1,-3-11 0,3 11 0,0 0 0,0 0 0,-6-12 0,6 12 0,0 0 0,-4-12 0,4 12 0,0 0 0,0 0 0,-3-11 0,3 11-1,0 0 1,0 0 0,0 0 0,0 0 0,0 0-1,0 0 1,-10 13 0,10-13 0,-7 16 0,3-5 0,-2 3-1,-1 4 1,-1 1 0,-3 7 0,1 0-1,-2 2 1,0 0 0,-2-1 0,2-2 0,3-5 0,0-2 0,1-6 0,8-12-1,-12 18 1,12-18 0,0 0 0,-10 9 0,10-9 0,0 0-1,0 0 1,0 0 0,0 0-1,5-9 1,3-6 0,1-1-1,1-3 1,0-1-1,0 2 1,-2 0 0,0 3 0,-3 5 0,-5 10 0,0 0 0,0 0 0,9-8 0,-9 8 1,0 0-1,10-7 0,-10 7 0,0 0 0,14 0 0,-14 0 0,6 18 0,-5 0 0,-2 8 0,0 4 0,0-1 1,-1 0-1,0-3 0,-2-5 0,4-3 0,-1-6 0,1-12 0,0 0 0,0 0 0,0 0-1,0 0 1,15-4-1,-15 4 1,12-15 0,-6 4-1,4-4 1,-1-2-1,-1-4 1,-1 4 0,0 0-1,-1 2 1,-2 3-1,-4 12 1,4-10 0,-4 10 0,2 10-1,-2 3 1,0 2 0,2 2 1,0-1-1,1 0 0,2 4 1,0-3-1,0-2 0,1-2 1,0-3-1,-6-10 0,6 16 0,-6-16-1,0 0 1,8 11 0,-8-11-1,0 0 1,2-16 0,-2 5-1,0 1 1,1-2 0,-2 1 0,1-1 0,0 2-1,0 10 1,-3-15-1,3 15 1,0 0 0,-9-12 0,9 12 0,-11-9-1,11 9 1,-13-9 0,13 9 0,-16-7-1,16 7 1,-15-6-1,15 6 1,-13 1 0,13-1-1,0 0 1,-12 4 0,12-4 0,0 0-1,0 0 1,0 0 0,0 0-1,3-10 1,-3 10-1,1-11 0,-1 11 0,0 0 0,-4-13 0,4 13 0,0 0 0,0 0 1,-14-1 0,14 1 0,0 0 0,-10 14 0,5-1 0,-2 4 0,0 4 0,-2 1 1,1 1-1,-1-5 0,3-2 1,6-16-1,0 0 0,2-10 1,7-12-1,1-8 0,0-1 0,2 0 0,-1 1 0,-3 4 0,0 6 0,-4 9 0,-4 11 0,0 0 0,-7 11 0,-1 6 0,-3 2 0,0 3 0,-1 1 0,0 1 0,0-4 0,-1-1 0,0-1 0,2 0 0,1 0-1,1-2 0,-1-3 0,2 0-1,1-3 0,7-10 1,0 0-1,0 0 1,5-27 0,6 2 1,2-8-1,5-7 1,0-2 0,2 0 0,-1 5 0,-3 3 0,0 5-1,-4 6 1,-3 7 0,-9 16 0,8-11 0,-8 11-1,0 0 1,0 0 0,0 0 0,0 0 0,0 0 0,0 0 0,0-12 0,0 12 0,0 0 0,0 0 0,-3-12 0,3 12 0,0 0 0,-1-11 0,1 11 0,5-15 1,-2 5 0,1-1-1,1 1 2,0-1-2,0 0 1,0 0-1,0 1 1,-5 10-1,6-16 0,-6 16 0,5-15 0,-5 15 0,4-17 0,-4 17 1,4-16-1,-4 16 0,7-19 0,-4 9 0,-3 10 1,9-19-1,-3 7 0,-1-2 0,2 0 0,-1 0 0,1 1 0,0-1 0,-1-2 0,0 3 0,0 1 0,-1 1 0,0 1 0,1-2 1,0 0-1,1-1 1,0-2-1,0 1 1,1 0-1,0-2 1,1 1-1,-2-1 0,0 3 1,0 1-1,-2 0 0,1 2 0,-1 0 0,0-1 0,-5 11 0,7-18 0,-7 18 0,9-17 0,-3 6 0,0-2 0,1 0 0,-1 1 0,2-1 0,1 0 0,-1-1 0,-1 3 0,-1 0 0,-6 11 0,9-17 0,-6 6-1,1 1 2,0 0 0,-1 0 0,0-1-1,-3 11 0,7-16 0,-7 16 2,7-11-2,-7 11 0,0 0 0,0 0 0,0 0 0,0 0 1,0 0-1,0 0 1,0 0-1,0 0 1,0 0 0,0 0-1,0 0 1,0 0 0,0 0-1,0 0 1,1 10 0,-1-10-1,2 10 1,-2-10 0,3 15-1,-3-15 0,6 13 1,-6-13-2,7 12 2,-7-12-1,10 12 0,-10-12 0,13 11 1,-13-11-1,13 16 1,-13-16 0,15 19-1,-6-8 1,-1 2 0,1 0-1,-2-1 1,1 0 0,0-2 0,-2 0-1,-6-10 1,14 12 0,-14-12-1,14 4 0,-14-4 0,13 4 0,-13-4 1,13 5-1,-13-5 0,14 11 0,-14-11 0,13 17 0,-13-17 0,12 15 0,-12-15 1,10 12-1,-10-12 0,0 0 0,11 9 0,-11-9 0,0 0 1,0 0-1,12 9 0,-12-9 0,0 0 0,15 14 0,-15-14 0,16 14 0,-16-14 0,17 13 0,-17-13 1,15 11-1,-15-11 0,0 0 0,13 6 0,-13-6 0,0 0-1,0 0 1,0 0 0,0 0-1,0 0 1,0 0 0,0 0-1,0 0 1,0 0-1,0 0 1,0 0 0,-9-14-1,9 14 1,-13-13 0,13 13 0,-17-14-1,17 14 1,-16-13-1,16 13 1,-14-3-1,14 3 0,0 0 1,-11 0-1,11 0 1,0 0-1,0 0 1,-5-13-1,5 13 1,0 0 0,0-12-1,0 12 1,0 0 0,0 0 0,0 0 0,0 0 0,0 0 0,0 0 0,0 0 0,0 0-1,-2-11 1,2 11 0,0 0-1,0 0 1,-7-12-2,7 12 1,0 0-2,0 0-1,-14 0-1,14 0-3,-14 1-1,14-1-2,-17-6-1,17 6 1,-17-12 1,17 12 2,-18-23 2,12 11 2,-4-3 4,2-1 4,2 4 0,-5-6 3,6 7 0,-8-5 0,13 16 0,-17-22 0,17 22 0,-15-16-2,15 16-2,-9-10 0,9 10-1,0 0-1,0 0 1,0 0-1,0 0 0,-10-8 0,10 8 0,0 0 0,0 0-1,0 0 1,0 0-1,0 0 1,0 0-1,0 0 1,0 0-1,0 0 1,0 0-1,0 0 0,0 0 1,0 0-1,0 0 0,0 0 0,0 0 0,0 0 0,0 0 1,0 0-1,0 0 1,0 0-1,0 0 1,0 0 0,0 0-1,0 0 1,0 0-1,0 0 1,0 0-2,0 0 1,0 0 0,0 0 0,0 0 0,0 0-1,0 0 1,-13-6 0,13 6 1,-6-12-1,6 12 1,-6-17-1,6 17 1,-5-17-2,5 17 2,-1-15-1,1 15 0,3-17-1,-3 17 1,7-17 0,-7 17 0,8-13-1,-8 13 1,8-10 0,-8 10 0,0 0 0,0 0 0,11-11 1,-11 11-2,0 0 2,9-14-1,-9 14 0,8-13 0,-8 13 0,7-11 0,-7 11 0,0 0 1,12-12-1,-12 12 0,0 0 0,0 0 0,11-9 0,-11 9 0,7-12 0,-7 12 0,9-16 0,-3 5 0,-1 0 0,0 1 0,-5 10 0,8-19 0,-8 19 0,8-16 0,-8 16 0,4-14 0,-4 14 0,7-16 0,-7 16-1,7-18 1,-7 18 0,6-14 0,-6 14 1,7-12-1,-7 12 1,0 0-1,0 0 1,0 0-1,0 0 1,10-8-1,-10 8 0,0 0 1,0 0-1,0 0 0,4 12 1,-4-12-1,0 0 1,6 17 0,-6-17-1,2 18 2,-1-6-2,1 5 1,-2 1 0,2 0 0,-2 1 0,2 1-1,-2-2 1,1-2-1,0-2 1,1 0-1,0-2 0,0 2 1,1-1-1,0 2 1,-1 1-1,3 3 1,-3 2-1,1-1 0,0 0 1,1-2-2,-2 0 2,0-1-2,-1-2 2,1-4-2,1-1 1,-1 0 0,-2-10 1,5 16-1,-5-16 0,10 17 1,-4-7-1,0 1 0,2 3 0,0 3 1,-2-1-1,0 3 0,-1 0 0,-3-2 0,1-1 0,-2-6 0,-1-10 0,1 11 0,-1-11 0,0 0 0,0 0 0,0 0 0,0 0 0,0 0 0,0 0-1,0 0 1,0 0-1,0 0 1,0 0 0,0 0 0,-14-7 0,7-3-1,-1-4 1,0-4 0,-3 0 0,-1-3-1,3-1 1,-2-3 0,1 3 0,-1 2-1,1 3 1,-1-1 0,1-2 0,-1 0 1,1 1-1,0 0 1,1 1-1,1-1 1,1 3-1,0 2 0,1 3 0,1 0 0,3 0-1,0 0 1,-1 1-1,2 0 1,1 10-1,0-17 1,0 17-1,0-11 1,0 11-1,0 0 0,0 0 1,0 0-1,0 0 1,0 0 0,0 0 0,0 0 0,0 0 1,0 0-1,0 0 0,0 0 0,1 12 0,-1-12 0,0 0 0,1 16 0,-1-16 1,0 14-1,0-14 0,2 19 0,-1-6 0,1 5 1,1-1-1,2 3-1,1 1 1,1 0-1,1-1 1,0 0-1,0-2 1,0-2-1,0 0 1,-2 0 0,0-1-1,-1 1 1,-2-2 0,1-2-1,-1-2 1,-1 0-1,-2-10 1,6 13-1,-6-13 1,0 0 0,8 11-1,-8-11 1,5 10-1,-5-10 1,3 14 0,-3-14-1,3 15 1,-3-15 0,0 0 0,2 11 1,-2-11-1,0 0 0,0 0 0,0 0 1,0 0-1,0 0 1,-13-5-1,13 5 1,-15 13 0,6-2-1,-2 0 1,-2 1-1,-1 1 1,-2 0-1,-1-2 0,-2 1 0,-2-3 0,-1 0 1,-2-1-1,1-1 1,-3 1-1,1 1 1,1 2-1,-1-1 0,3 1 0,0 2 0,2 1 0,1 1 0,2-3-1,3-1 1,3-1 0,1-3 0,10-7 0,-11 7 0,11-7-1,0 0 1,0 0 0,0 0 0,0 0 0,0 0 0,0 0 0,0 0 0,0 0-1,0 0 1,15-15 0,-2 5 0,5-8 0,3-2 0,3-1 0,2-1 0,-1 0 0,0 1 0,1 2 0,-3 2 0,-2 5 0,-1 0 0,-1-3 0,1 1 0,-1 0 0,-1-1 0,-3 2 0,-1 0 0,-3 1-1,-11 12 1,14-13 0,-14 13-1,0 0 1,0 0 0,0 0 0,-11 5 0,0 4 0,-3 1 0,-4 2 0,-3 3 1,-4 3-1,0-1 0,-2-1 0,0-2 0,1-1 0,2-3 0,4-3 0,2-3 1,2-2-1,7-2 0,9 0 0,-10-15 0,11 4 0,4-2 0,4-1 0,6-5 0,4-4 0,5-6-1,4 2 1,0 0 0,-1 5 0,-2 0 0,-1 3 0,-7 4-1,-2 5 2,-15 10-1,13-4 0,-13 4 0,0 0 0,0 0 0,-13 14 0,3-3 0,-5 1 0,0 4 1,-2 1-1,-1 2 0,-1-1 0,1-2 0,2-3 0,1-3-1,4-2 1,11-8 0,-14 4 0,14-4-1,0-16 1,7 2 0,3-5 0,3-4 0,3-5 0,3-3 0,1 1 0,-2 6 1,-3 7-1,-2 1 0,-3 5 0,-10 11 0,0 0 0,1 10 1,-7 4-1,-3-2-2,-1 0 2,-1-1 0,1-2 0,10-9 0,-14 11-1,14-11 0,-1-16 0,5-1-1,7 0 0,0-9-1,8 3-2,-5-6 1,7 8-1,-7-4 0,5 11 1,-8-1 0,1 5 0,-5 0 2,-7 10-1,10-11 3,-10 11 0,6-14 0,-6 14 1,5-15 2,-5 15-1,3-14 1,-3 14 0,1-10 0,-1 10 0,0 0-1,0 0 1,0 0-2,0 0 1,0 0-1,-3-11 0,3 11-1,0-10 1,0 10 0,3-18 0,-1 6-1,1-1 1,2 0 0,0-3 0,0 1-1,1 3 1,1-1 0,-1 2 0,2 2 0,-3-3 0,2 3 0,-2-1-1,-5 10 1,11-22-1,-5 8 0,-2 0 0,3-3 0,0 0 0,2-4 0,1 0 0,1-2 0,1 0 0,-1 0-1,3 2 1,-2-1 0,-1 2 0,-1 1 1,0 0-2,1 2 3,-1-1-3,-2 1 2,2 0-1,0 0 1,0 2-1,0-2 0,0 1 0,0-2 0,1 2 0,0-1 0,1 2 0,1-2 0,-1 0 1,1 2-2,0 3 1,-1 0 0,0 0 0,-2 1 0,0 1 0,0 1 0,-10 9 0,15-18 0,-15 18 0,13-15-1,-13 15 1,13-13 0,-13 13 1,12-14-1,-12 14-1,8-11 2,-8 11-1,0 0 0,12-14 0,-12 14 0,0 0 0,8-11 0,-8 11 1,0 0-2,0 0 1,11-10 0,-11 10 0,0 0 0,0 0 0,0 0 0,0 0 0,0 0 1,0 0-1,10 0 1,-10 0-1,0 0 1,0 0-1,0 0 0,0 0 0,9 14 0,-9-14 0,6 13 0,-6-13 0,6 11 1,-6-11-1,7 11 1,-7-11-1,8 12 0,-8-12 1,7 12 0,-7-12 0,8 17-1,-4-6 1,1 1 0,-2 0-1,0 0 0,1 1 1,-1 0-1,0 2 0,0 0 0,-1 0 0,0 1 0,0-2 0,-1 2 0,1-2 1,1-1-1,-1-2 1,0-1-1,1 0 1,-3-10-1,7 18 1,-3-8-1,-4-10 1,8 19-2,-5-9 2,3 3-1,-4-2 0,3 2 0,-2-2 0,0-1-1,-3-10 1,7 14-1,-7-14 2,0 0-2,8 11 2,-8-11-2,0 0 1,11 4 0,-11-4 1,11 7-1,-11-7-1,13 10 1,-13-10 0,12 14 0,-12-14 0,13 17 0,-13-17 0,9 13-1,-9-13 1,0 0 0,9 11 0,-9-11 0,0 0 0,0 0 0,0 0 0,0 0-1,0 0 1,0 0 0,0 0-1,0 0 1,0 0 0,0 0 0,-10 7 0,10-7 0,0 0 0,-16 1 0,16-1 0,-16-5 1,4 3-1,0-1 0,-4 1 0,1 0 0,-3 0 0,-2 2 1,-2 3-1,1-1 0,-1 2 0,1 1 0,-2-1 0,1 2 0,0-1 0,0 1 0,2-2 0,-2 0 0,1 2 0,0-2 0,1 2 0,1-1 0,0 0 0,1 1 0,2 0 0,-1-1 0,3 0 0,1-1 0,0 0 0,2-2 0,11-2 0,-17 3 0,17-3 0,-15 0 0,15 0 0,-13 3 1,13-3-1,-11 5 0,11-5 1,-13 4-1,13-4 1,-10 5-1,10-5 0,0 0 0,-11 2-1,11-2 1,0 0 0,0 0-1,0 0 1,0 0 0,4-10 0,-4 10 0,15-19 1,-3 1-2,7-2 1,-2-6 0,6 0 0,-1 0 0,0 2 0,-1 3 1,-2 0-1,-1 7 1,-3 3-2,0 1 3,-1-1-3,1-2 1,4-3-1,2-1 1,2-3-1,-2-3 0,1-2 0,-1 0 0,0-1 1,-2-2-1,-2 3 0,-3 0 0,-1 3 1,-1 2-1,-1 5 1,-2 3 0,-9 12 0,11-13 0,-11 13 0,0 0 0,0 0 0,3 15 0,-8-1 0,-3 3 0,-2 4 0,-2 5 0,-2 9 1,-4 5-1,-2 0 1,1 1 0,1-3-1,0 0 0,3-6 0,4-7-1,1-9 2,4-6-3,6-10 2,0 0-1,0 0 1,8-16 1,1 1-1,-1-4 0,5-4-1,-1-7 1,3-3-2,-1-2 2,1 3-1,-3 1 0,-1 4 0,0 4 0,-4 7 1,-7 16 1,10-12-1,-10 12 1,1 11-1,-4 6 1,-1 6 0,-3 5-1,-3 5 1,1 6 0,-2 0 0,2 2-1,-2-7 0,2-5 0,2-7 1,3-7-2,4-5 2,0-10-2,2-11 0,1-4 3,3-5-3,0-3 1,1-1-1,-1-4 1,-2 3-2,-2 2 3,-1 6-3,-2 4 1,0 3 0,1 10 0,-10-11 1,10 11 0,-11 4 0,11-4 1,-12 23 0,3-2-1,-1 4 2,1 1-3,0 1 2,0-1-1,-1-3 1,3-5-1,2-6 0,5-12-1,0 0 1,0 0 1,0 0-1,0 0 0,0-13-1,0 13 1,5-20-1,-1 7 3,2-3-3,2 0 2,0-3-2,0-3 3,3-1-3,0 0 3,-1 5-3,-1 2 1,-1 3 0,-3 2 0,-5 11 0,11-13 0,-11 13 0,0 0 0,0 0 0,0 0 0,11-12 0,-11 12 0,0 0 0,0 0 0,7-11 0,-7 11 0,4-11 0,-4 11 0,3-17 0,-3 6 0,1-3 0,0 0-1,-1-4 1,0 0 0,1 2 0,1-1 0,0 1 0,1 0-1,0 3 1,0 1 0,1 2 0,-4 10 0,6-18-1,-6 18 1,3-12-1,-3 12 1,0 0 0,2-11-1,-2 11 1,0 0 0,0 0 0,0 0 1,0 0-1,0 0 1,0 0 0,0 0 0,0 17 0,3-3 0,0 5 0,2 6 0,-1 7-1,3 6 2,0 0-2,1 3 1,1-5 0,0 0 0,-2-5 0,2-6-1,-1-5 1,-1-5-2,-2-3 2,1-1-1,-3-1-1,1 0 1,-2 0 0,-2-10-1,4 14 1,-4-14-2,0 0 2,0 0-2,0 0 2,0 0 0,-4-14-1,2 0 2,-2-2-2,-2 1 2,0-1-2,-3 3 2,1 3-2,-2 4 1,0 5 0,-2 2-1,-1 3 1,0 3 0,-3-1 1,-2 3-2,0-1 2,-2 1-2,-3-2 2,0 1-1,-1 0 0,-1 0 0,1-4 0,2 1 0,0 0 0,1-1 0,3 1 0,2-1-1,3 1 1,0-2-1,13-3 2,-14 5-3,14-5 3,0 0-2,0 0 1,1-15 1,7 3-1,4-5 1,5-3-1,1-4 1,3 0-2,1 2 2,-1 2-1,0 1-1,-1 1 1,-4 3 0,-1 5 0,-5 3 0,-10 7 0,15-16 0,-15 16 0,15-19 0,-15 19 0,13-18 0,-7 4 0,2-1-1,1-2 1,-1 2 0,-1-3-1,1 1 1,0-1-1,-1-1 1,0 4 0,0-1 0,-1 1-1,1-4 1,1 2 0,0-1 0,-2 1 0,2 1-1,-2-2 1,2 1 0,1 0-1,-2 1 1,1-1-1,0 1 0,3-1 0,-2-6 0,3 1 0,-2 2 1,4 0-1,1-2 1,-1 2 0,0 0 1,1 1-1,0 3 1,-1 1-1,1-3 0,-3 1 1,0 0-1,0 0-1,0-3 1,0 2-1,-1-1 0,2 2 0,-4 0 0,4 0 0,-3 1-1,1 1 1,-2 2 1,1 2-1,1 0 1,0 0 0,-1 1-1,-10 10 1,18-17 0,-18 17 0,15-17-1,-15 17 1,13-15 0,-13 15 0,10-15 0,-10 15 0,9-15 0,-9 15 0,11-16-1,-11 16 2,14-16-1,-14 16 0,14-17 0,-14 17-1,15-15 1,-15 15-1,18-18 1,-18 18-1,14-15 1,-14 15 0,13-11 0,-13 11 0,9-6 0,-9 6 0,0 0 0,0 0 1,0 0-1,11 5 0,-11-5 1,0 0-1,0 0 0,0 0 0,0 0 1,-2 10-1,2-10 1,0 0 0,-2 11 0,2-11 0,-1 12 1,1-12 0,1 14-1,-1-14 1,2 19-1,-2-19 0,5 19 0,-5-19 0,4 17 0,-4-17 0,2 20-1,-2-10 1,0 2-1,0-1 0,1 1 1,1 0 0,-1 2-1,0-1 1,2 0 0,0-1-1,2 0 1,0 2 0,0 0-1,0 0 1,1 2-1,-1-1 0,-1 0 0,0 0 0,-1-1 0,1-1 0,-2 0 0,1-2 0,-1-2 0,0 1 0,2 1 0,-1 2 0,1-1 0,0 1-1,-1 1 1,2-1-1,-2 2 1,0-3 0,0 0 0,-3-12 0,4 18 0,-4-18 0,2 14 0,-2-14 0,1 12 0,-1-12 0,0 0 0,3 12 0,-3-12 0,0 0 0,6 10 0,-6-10 0,0 0 0,5 10 0,-5-10-1,0 0 1,0 0 0,0 0 0,0 0 0,0 0-1,0 0 1,0 0 0,0 0 0,0 0-1,0 0 1,0 0 1,0 0-1,0 0 0,0 0 0,0 0 1,0 0-1,0 0 0,0 0 0,0 0 0,0 0 0,0 0 0,0 0 0,-10 2 0,10-2 1,-15-3-1,5 2 0,-3 1 0,0 0 1,-4 0-1,1 0 1,-3 2 0,-2-1-1,-1 1 0,0 0 1,-1-1-1,-1 0 1,-1-1-1,1 0 0,1 0 0,0 0 0,2 0 0,0 0 1,1 1-1,1 1 0,0 1 0,3 1 0,-1-1 0,2 1-1,-1 1 2,3-1-1,0 1-1,0-2 1,1 0 0,1 1 0,1-1 0,0-1 0,10-2 0,-17 4 1,17-4-1,-14 3 0,14-3 0,-11 2 0,11-2 0,0 0-1,-11 1 1,11-1 0,0 0-1,0 0 1,0 0 0,0 0-1,4-10 1,-4 10 0,11-14 0,-3 4 0,2-1 0,3-1 0,1-3-1,1 2 1,1-2 0,2-1 0,0 0 0,1-1 1,0-1-1,1-1 0,0-1 0,0-2 0,2-3-1,-1-1 1,0 0-1,0-4 0,-2 3 0,0 1 0,-1 3 0,-1 1 1,-1 3-1,-2 2 0,2 3 1,-2 0 0,-1-1-1,0 2 0,1-1 1,-3 0-1,0 0 0,-4 3 0,0 1 1,-7 10-1,9-11 0,-9 11 1,0 0 0,0 0 0,-8 20 1,3-3 0,-3 6 0,-2 8 0,-4 4 0,-3 8 1,-3 1-1,2 2 0,-3-2-1,1-1 0,-2-4 0,2-5 1,3-7-2,4-6 1,3-7 0,4-3 0,6-11 1,0 0-1,0 0 0,4-14 1,6-4-1,2-5 1,6-5-2,-1-5 1,5-4-1,0-3 0,-2 4 1,-2 0-1,-2 8 0,-3 3 0,-4 8 1,-3 4 0,-6 13 0,0 0 0,0 0 0,2 14 1,-5 1-1,0 7 1,-3 4-1,1 2 1,-2 4 0,3 2 0,-1-5-1,2 0 1,2-6 0,3-2-1,1-7 0,1-2 1,-4-12-1,8 15 0,-8-15-1,0 0 1,11 0 0,-11 0-2,4-12 1,-1 2 1,-1-1-1,1-1 0,-1-1 1,1 1 0,-3 12-1,4-17 1,-4 17 0,0 0 0,0 0 0,0 0-1,3 10 1,-3 1 0,0 2 0,2 1 1,0 1-1,2 2 1,0-2 0,4-3-1,-8-12 1,18 12-1,-7-11 0,-1-1 0,0-2 0,1-5 0,-11 7-1,17-13 1,-17 13 0,13-12-1,-13 12 1,9-12-1,-9 12 1,0 0-1,6-11 0,-6 11 1,0 0-1,0 0 1,0 0 0,0 0 0,-15 8-1,15-8 1,-20 14 1,6-8-1,-3-1 0,-1-1 0,-1-2 0,-5-2 0,1 0 0,-3-1 0,-1 0 0,0 0 1,0 1-1,1 1 0,1 0 0,1 2 0,2 0 1,2 1-1,3-3 0,1 0 1,2-1-1,1-1 0,2 1 1,1-2-1,10 2 0,-18 0 0,18 0 0,-15 7 0,15-7 1,-12 10-1,12-10 0,-8 9 1,8-9 0,0 0-1,0 0 0,0 0 1,15-13-1,0 2 1,3-5-1,5-3 0,3-3 0,2 2 1,-2 5-1,0 0 0,-2 3 0,-6 3 1,-3 5-2,-5 3 1,-10 1 0,0 0-1,0 0 1,0 0-1,0 0 1,0 0-1,-16 0 1,6-1 0,-1 0 0,-1-1 0,2 0 0,10 2 0,-13-2 0,13 2 1,-10-2-1,10 2 1,0 0 0,0 0 0,0 0 1,0 0 0,0 0-1,0 0 1,0 0 0,0 0-1,0 0 1,0 0-1,0 0 1,0 0-1,0 0 0,0 0 1,3 11-1,-3-11 1,0 0-1,6 10 0,-6-10 1,0 0-1,0 0-1,0 0 1,0 0 0,0 0-1,0 0 2,0 0-2,0 0 0,0 0 0,0 0 0,0 0 0,0 0 0,0 0 0,0 0 0,0 0 0,0 0 0,-2 10 0,2-10 0,0 0 0,0 0 0,0 0 0,-8 10 0,8-10 0,0 0 0,-10 11 0,10-11 0,-10 6 0,10-6 0,0 0 0,-11 5 0,11-5 0,0 0 0,0 0 0,0 0 0,0 0 0,0 0 0,0 0 0,0 0 0,0 0 0,0 0 0,0 0 0,0 0 0,0 0 0,0 0 0,0 0 0,0 0 0,0 0 0,-10-3 0,10 3 0,0 0-2,0 0 2,0 0-1,0 0 1,0 0-1,0 0 0,0 0 0,-8-12 1,8 12-1,2-19 1,-1 4-1,1-2 0,0-3 0,0 0 0,0 1 0,2 0 1,0 2-1,2 0 0,-1 2 0,1 0 0,1 1 1,3-2-1,0-3 0,0 0 0,0 0 1,1 0-1,0 0 1,-1-2-1,0 2 1,0 1 0,0 2-1,1-2 1,0 2 0,-1-1 0,1 3 0,1-2-1,0 1 1,-1 0 0,-1-2-1,-1 5 1,-1-4 0,0 1 0,2-2-1,-3 3 1,1 0 0,-1-1 0,1 4-1,0-2 0,1 2 0,-3 1 1,2 0-1,0 0 1,-1-1-1,2 2 1,0-3 0,0 0 0,0 0-1,-2 0 1,2 0 0,-1-1-1,0 1 1,-2-2-1,1 2 0,-1 0 1,0 2 0,-6 10-1,10-16 1,-10 16 0,10-12 0,-10 12 0,0 0 0,11-13 0,-11 13-1,8-9 1,-8 9 0,6-14 0,-6 14-1,8-18 1,-8 18-1,9-17 1,-9 17 0,7-14 0,-7 14 0,10-12 0,-10 12 0,11-7 0,-11 7 0,0 0 0,16-13 0,-16 13 0,12-11 0,-12 11 0,11-15 0,-4 5-1,0-2 0,1 0 1,1 0-1,0-1 0,-1 1 0,0 0 1,-8 12-1,16-19 1,-16 19 0,13-13-1,-13 13 1,14-15 0,-14 15 0,13-12 0,-13 12 0,14-11 0,-14 11 0,11-10 0,-11 10 0,10-10 0,-10 10-1,10-10 1,-10 10 0,8-10 0,-8 10-1,0 0 1,10-8 1,-10 8-1,0 0 0,0 0 0,0 0 0,0 0 0,0 0 1,10-4-1,-10 4 0,0 0 0,0 0 0,0 0 0,0 0 1,0 0-1,0 0 1,0 0 0,0 0-1,0 0 1,0 0 0,11 12-1,-11-12 0,0 0 1,6 10-1,-6-10 0,0 0 0,5 11 0,-5-11 1,5 10-1,-5-10 1,4 15-1,-4-15 1,4 18-1,-4-18 1,5 19-1,-3-9 0,1 0 0,-3-10 1,7 19-1,-7-19 0,5 18 1,-2-5-1,0 0 0,0 1 0,1-1 1,-1 2-1,-1-2 0,1-1 1,2 0-1,-5-12 1,8 13-1,-8-13 1,8 10-1,-8-10 1,0 0-1,14 11 1,-14-11-1,0 0 1,14 14-1,-14-14 0,10 13 0,-10-13 0,12 17 0,-5-7 0,-7-10 0,14 19 0,-14-19 0,12 17 0,-12-17 0,12 13 0,-12-13 0,0 0 0,8 14 0,-8-14 0,0 0-1,4 15 1,-4-15 0,1 13 0,-1-13 0,4 13 0,-4-13 0,3 10 0,-3-10 0,0 0 0,0 0 0,0 0-1,0 0 1,0 0 0,0 0 0,0 0 0,-8 10-1,8-10 2,0 0-1,-12 3 0,12-3 0,0 0 0,-10 1 0,10-1 0,0 0 1,0 0-1,0 0 0,0 0 0,0 0 0,-11-1 0,11 1 1,0 0-1,-12 2 0,12-2 0,-19 3 0,6-2 1,-1 0-1,-3 1 1,-3 0-1,-1-1 1,-2 3-1,-1-2 1,-1 2-1,-1 1 0,0 0 0,1 2 0,-2 0 0,0 1 0,1 1 0,1-1 0,1 1 0,0-2 0,2 1 0,1-1 1,2-2-1,1 2 0,0-1 0,2 0 0,1-2 0,1 1-1,1-1 1,2-1 0,11-3-1,-14 4 1,14-4 0,0 0 0,0 0 0,0 0 0,0 0 0,-2-11 0,2 11 0,16-13 0,-4 4-1,5-5 1,1 0-1,2-1 1,0-3-1,3-2 0,0-1 1,3 0-1,-3-1 0,0 0 1,-2-1-1,1 0 0,-3 1 0,-1 0 1,-4 2-1,-1 0 1,-2 0-1,-1 0 1,-1 2-1,-3-1 1,0 0 0,-1 5-1,0-1 1,-2 3 0,-3 12-1,4-14 1,-4 14 0,0 0 0,0 0 0,-6 15 0,1-1 0,0 1 1,-1 7-1,1 2 1,-2 5 0,1 0 0,1-3-1,2-2 1,1-4 0,-1-2-1,3-7 1,0-11-1,0 0 0,10 3 0,-10-3-1,14-22 1,-7 5-1,4-3-1,0-7 1,2-4-1,-4-3 1,2 2-1,-2 1 1,0 8-1,-3 3 1,-2 5 0,-4 15 1,0 0 0,0 0 0,-5 21 1,1-1 1,0 0-1,2 2 1,-1 1-1,3 3 0,0-3 0,3 2 0,-1-3 0,3-4 0,0 0-1,0-1 1,1-5-1,-6-12 0,9 13 0,-9-13-1,0 0 1,9-13-1,-6 1 0,-1-6-1,1 0 1,0-3 0,1-2 0,-2 2 1,0 6-1,-1 4 1,-1 11 0,3-10 0,-3 10 0,1 14 1,0 3-1,0 3 1,0-1 0,1 4-1,-1-1 1,3-2 0,-2-2 0,3-5-1,0-3 0,-5-10 0,13 10 0,-13-10 0,14-3 0,-14 3-1,11-8 0,-11 8 1,7-10-1,-7 10 0,-2-10 1,2 10 0,-12-7-1,2 1 1,0-1 0,-4 1-1,1-2 1,0 0 0,0 1-1,1-1 1,1 1-1,1 3 0,0 3 0,10 1 1,-18 5-1,18-5 1,-16 14 0,16-14 0,-18 14 0,18-14 0,-15 5-1,15-5 1,-13-11 0,9-1-1,1-2 0,-1-4 0,3 0 1,1-2-1,1 0 1,0 1 0,4 2 0,-2 0 0,2 2 0,0 0 0,1 2 0,-1 1 0,2-1 1,-2 1-1,1-1 0,0 0 0,1-1-1,1-2 1,-1 2 0,0 0-1,1 3 1,-2 0 0,-6 11 0,16-17 0,-16 17 0,14-11 0,-14 11 0,16-9 0,-16 9 0,15-14 0,-15 14 0,15-14 0,-15 14 1,15-18-2,-9 8 2,0 0-1,-1 0 0,1 0 1,1-1-2,-2 0 2,2-1-2,-2 0 2,3 0-1,0 0 0,-2 1-1,3-1 1,-2 2 0,0-1 1,-7 11-1,17-18 0,-17 18 0,16-17 0,-16 17 1,17-15-1,-7 7 0,-1-2 0,-2 1 0,2-1 1,0-3-1,0 2 0,-1-1 0,0 1 0,0-1 0,1 1 0,0 1 0,0 0 0,-9 10 0,17-17 0,-17 17 0,19-18 0,-10 8 0,0-1 0,-1-1 1,0 1-1,1 0 0,-1-1 0,-1 0 0,1 1 0,0 1 1,0 0-1,3 0 0,0 1 0,-1 0 0,1 0 0,0 1 0,0-1 0,0 1 0,-11 8 0,15-13 0,-15 13 0,12-13 0,-12 13 0,9-10-1,-9 10 1,0 0 0,9-14-1,-9 14 1,0 0 1,8-12-1,-8 12 0,0 0 0,7-13 0,-7 13 0,8-11 1,-8 11-2,8-11 1,-8 11 0,0 0 0,10-11 0,-10 11 0,0 0 0,0 0 0,0 0 1,0 0-1,0 0 0,0 0 1,0 0-1,0 0 1,0 0-1,10 7 1,-10-7-1,0 0 0,3 15 1,-3-15-1,4 17 1,0-6-1,-1 1 0,0 0 1,2 1-1,-1-1 1,0 0-1,2 0 1,-1-2-1,2 0 1,-7-10-1,11 16 1,-11-16-1,11 12 0,-11-12 0,10 13 0,-10-13 0,10 17 1,-3-7-1,-1 1 0,2 0 0,1 0 1,0-1-1,0-1 1,3 0-1,-1 0 0,-11-9 0,19 16 0,-8-9 0,-1 2 0,0 2 0,0-1 0,0 1 0,-1 0 1,1 1-1,-5-1 0,0 0 0,-5-11 0,7 17 0,-7-17 0,3 10 0,-3-10 0,0 0 0,0 0 0,0 0 0,0 0-1,0 0 1,0 0 0,0 0 0,0 0-1,0 0 2,0 0-1,0 0-1,0 0 1,0 0 1,0 0-1,-8 10 0,8-10 0,0 0 0,-11 5 0,11-5 0,-10 5 1,10-5-1,-13 2 0,13-2 0,-18 1 1,8 0-1,-2-1 0,-2 1 0,-1 1 1,0 0 0,-3 2 0,0 0-1,-3 2 1,0 0 0,-1 2-1,-1 0 0,-2 1 1,-2-2-2,1 1 1,1 0 0,1-1 0,1 0 0,-1 0 0,2-1 0,1 1 0,4 0 0,-2-1 0,3 1 0,0-1 0,1 1 1,0-2-1,2 1 0,0 1 1,1-3-1,0 3 0,2-4 1,-1 1-1,0 2 0,1-2-1,10-4 1,-17 7 0,17-7 0,-15 7-1,15-7 1,-12 5 0,12-5 0,-11 6 0,11-6 0,-14 5 0,14-5 0,-13 6 0,13-6 0,-10 4 0,10-4 0,0 0 0,0 0 0,0 0 0,17-17 0,-1 2 1,7-7-2,4-7 1,5-5-1,0-3 1,-1 1-1,-2 0 1,-2 4-1,-4 1 0,-4 5 0,-6 4 0,-1 5 0,0-1 0,0 1 0,-1-3 0,0 3 0,-2 1 0,-1 4 0,0 0 1,-1 2-1,-7 10 1,5-12 0,-5 12 0,0 0 0,0 0 1,0 0-1,4 12 1,-5 1-1,0 6 1,-1 4 0,-1 5-1,-4 2 1,-1 3 0,1-3-1,0-3 0,-1-5 0,3-5 0,-1-5 0,6-12 0,-4 10 0,4-10 0,0 0 0,7-14 1,2 2-1,1-5-1,3-5 1,1-3-1,1-4 0,1-3 0,-1 1 1,-4 2-1,-1 4 0,-3 6 1,-2 5 0,-2 4 0,-3 10 0,0 0 0,0 0 0,1 22 1,-3-6-1,1 4 1,-2 4-1,0 4 1,-1-1 0,2 1 0,0-4 0,1-3 0,0-2 0,0-6-1,1-13 1,0 0-1,0 0 0,12-8-1,-6-5 1,2-6-1,2 1 0,1-4 0,1 0 1,-1 3-1,-2 2 1,0 5-1,-9 12 1,11-14-1,-11 14 1,0 0 0,5 12 0,-6 0 0,0 2 0,-1 3 0,0 0 1,2 2-1,-3-4 0,2 1 1,1-5-1,0-11 1,1 13-1,-1-13 0,0 0 0,14-9 0,-14 9 0,14-22-1,-5 9 0,0 0 0,-1 1 1,-2 1-1,-6 11 1,8-14 0,-8 14 0,0 0 0,0 0 0,5 15 0,-5-15 0,5 17 1,-3-7-2,-2-10 2,3 18-2,-3-18 1,3 13 0,-3-13-1,0 0 0,0 0 1,0 0-1,0 0 0,-10 5 0,10-5 1,-11-3-1,11 3 0,-11-2 1,11 2 0,0 0-1,-13 1 1,13-1 0,0 0 0,0 0 0,-12 4 0,12-4 0,-11-3 0,11 3 1,-12-8-1,12 8 0,-16-18 0,9 6 0,-1 1 0,1-2 0,3 0 0,0 2 0,4 11-1,-7-15 0,7 15 0,0 0 0,-5-11 0,5 11 1,0 0-1,0 0 0,-14 2 1,14-2 0,-11-2-1,11 2 1,-10-9-1,10 9 1,-8-19-1,4 7 0,0-2-1,3 1 1,-2-3 0,3 2 0,0 1 0,0 1 0,2 1 0,0 1 1,-2 10 0,4-17-1,-4 17 1,5-14 0,-5 14 0,4-12 0,-4 12 0,3-11 0,-3 11 0,3-14 0,-3 14 1,2-15-1,-2 15 0,1-18 0,0 7 1,-1 11-1,3-17 1,-3 17 0,6-16-1,-6 16 1,9-17 0,-4 7-1,-5 10 1,13-21-1,-5 10 1,0-4-1,1 2 1,-1 0-1,0 0 1,-1-1-1,0 3 0,1-1 1,-1 1 0,-2 0-1,-5 11 1,15-20 0,-7 11-1,2-3 1,1-1 0,3-1-1,1-2 1,2 0-1,0-2 0,-1 0 0,-1-1 0,-1 1 1,0 3-1,-3 0 1,-1 4-1,-5 0 1,-5 11 1,13-15-1,-13 15 0,11-9 1,-11 9 0,0 0-1,11-9 0,-11 9 0,0 0 0,0 0 0,10-13-1,-10 13 1,6-10-1,-6 10 0,4-13 1,-4 13-1,7-14 1,-7 14-1,6-16 1,-6 16 0,10-15 0,-10 15 0,11-16 0,-11 16-1,13-13 0,-13 13 1,12-14-2,-12 14 1,12-16 0,-12 16 0,12-21 0,-4 9-1,-1-1 1,1-1 0,0-1 0,0 1 0,0 1-1,0 1 1,0 1 0,1 1 0,-9 10 0,13-15 0,-13 15 0,13-10 0,-13 10 1,14-12-1,-14 12 1,15-15-1,-5 5 0,0-2 0,-1 0 0,1 0 0,-1 1 0,-9 11 0,16-16 0,-16 16 0,0 0 0,12-9 0,-12 9 0,0 0 0,0 0 0,0 0 0,0 0 0,0 0 0,0 0 0,0 0 0,11-11 0,-11 11 0,0 0 0,0 0-1,0 0 1,0 0 0,0 0 0,10-4 0,-10 4 0,0 0 0,0 0 0,0 0 0,0 0-1,0 0 1,0 0 0,0 0-1,0 0 1,0 0-1,0 0 1,0 0-1,0 0 0,0 0 0,0 0 1,-10 2-1,10-2 0,0 0 1,0 0-1,0 0 1,0 0 0,0 0 0,0 0-1,0 0 1,-10 2 0,10-2 0,0 0-1,0 0 1,0 0 0,0 0 0,0 0 0,0 0 0,0 0 0,0 0 1,-8 11-1,8-11 1,0 0-1,2 12 0,-2-12 0,3 13 0,-3-13 1,5 19-1,-2-5-1,2-1 1,0 1 0,1 2 0,-1 0-1,3 2 1,0 2-1,-2-2 1,2 2 0,0 0 0,0 2 0,-1-1 0,2 0 1,-2-1-1,-1-3 1,0-2-1,0-1 0,-1-3 1,-5-11 0,10 17-1,-10-17 0,7 15 0,-7-15 1,9 17-1,-9-17 0,9 18-1,-3-7 1,-2 0 0,-4-11 0,8 15-1,-8-15 1,4 11 0,-4-11 0,0 0 0,0 0-1,0 0 1,0 0-1,0 0 1,0 0 0,0 0 0,0 0-1,0 0 1,-11-2 0,11 2 1,-10 0-1,10 0 0,-14 3 1,14-3-1,-18 4 1,7 1-1,0-1 0,-4 1 1,-1 0-1,0-1 1,-2 3-1,-4 0 1,0 0-1,-1 0 0,0 2 0,-2-1 1,1 2-1,-1-1 1,1 1-1,0 0 1,1 2-1,0-1 1,-1 2-1,0-2 0,2 2 0,0-1 0,0-1 0,2 0 0,1-2 0,4-3 0,5 1 0,0-4 0,10-3 0,-12 4 0,12-4 0,0 0 0,0 0 0,0 0 0,0 0 0,0 0 0,0 0 1,0 0-1,0 0 1,0 0-1,0 0 0,0 0 1,3-11-1,3 1-1,2-5 1,3-3 0,5-4-1,1-3 1,2-2-1,1-1 1,0 1 0,-2 2-1,2 2 1,-2 2 0,-3 0 0,1 3-1,-3-2 1,2 0-1,-1-1 0,-1-3 0,0-1 0,0 1 0,-1 1 0,1 3 1,-5 4-1,1 4 1,-2 2 0,-7 10 0,0 0 0,10-9 0,-10 9 0,0 0 0,0 0 0,-4 13 0,4-13 0,-8 21 0,1-3 0,-3 3 0,-1 5 1,-3 3-1,-4 3 1,-1 1-2,-2 1 2,-1-2-1,1-1 0,1-5 0,-1-3 0,3-5 0,2-3 0,3-5 0,2-2 0,11-8 0,-13 4 0,13-4 1,2-12 0,6 0-1,3-5 1,7-7-1,6-5 0,8-8-1,3-6 0,6 0 1,0 0-1,-3 5 1,-2 2-1,-6 9 0,-6 5 1,-8 10 0,-16 12 0,10 6 0,-15 10 0,-9 7 0,-3 7 0,-5 4 1,-4 4 0,-2 3-1,-2 0 1,-1-5-1,3-3 0,5-7 0,4-6 1,5-6-1,3-4 1,11-10-1,0 0 0,0 0 1,13-19-1,4 3-1,4-6 1,3-4-1,6 0 0,0-1 0,-3 3 0,-1 4 1,-4 3-1,-5 3 1,-2 7 0,-15 7 0,13-6 0,-13 6 0,0 0 0,-1 18 0,-5-6 0,0 3-1,-5 3 2,0 2-1,-1 1 0,3-4 0,-1-2 1,1-4 0,4-1-1,5-10 1,0 0-1,0 0 1,13-16-1,-1 2 0,3-6-1,4 0 1,0-1-1,-1 3 1,1 2-1,-4 5 1,-3 2 0,-3 8-1,-9 1 2,11 16-1,-9-3 0,-4 3 0,-2 4 0,-3 1 0,-1 2 0,-3-2 1,-3-2-1,1-5 0,-1-3 1,1-5-1,2-7 0,11 1 0,-14-20 0,12 2 0,3-2 0,4-2 0,2 0 0,3 2 0,0 5-1,0 5 1,0 2 0,-10 8 0,15-2 0,-15 2-1,0 0 1,7 11-1,-7-11 1,0 0-1,0 0 1,-15 4 0,15-4-1,-14-3 1,14 3-1,-11-2 1,11 2 0,0 0-1,-10 0 0,10 0 0,0 0-2,0 0-2,0 0-9,8 11-17,-8-11-5,6 10-1,-6-10 0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8T19:09:44.9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350F35-B4B3-489F-9284-F74C6C05E068}" emma:medium="tactile" emma:mode="ink">
          <msink:context xmlns:msink="http://schemas.microsoft.com/ink/2010/main" type="writingRegion" rotatedBoundingBox="15579,12394 20629,13741 20550,14038 15500,12691"/>
        </emma:interpretation>
      </emma:emma>
    </inkml:annotationXML>
    <inkml:traceGroup>
      <inkml:annotationXML>
        <emma:emma xmlns:emma="http://www.w3.org/2003/04/emma" version="1.0">
          <emma:interpretation id="{82CDBCEB-88A4-4828-A1CE-1592E3CD4AFF}" emma:medium="tactile" emma:mode="ink">
            <msink:context xmlns:msink="http://schemas.microsoft.com/ink/2010/main" type="paragraph" rotatedBoundingBox="15579,12394 20629,13741 20550,14038 15500,12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9E891B-AFCD-43CC-BABA-F1D06682DF27}" emma:medium="tactile" emma:mode="ink">
              <msink:context xmlns:msink="http://schemas.microsoft.com/ink/2010/main" type="line" rotatedBoundingBox="15579,12394 20629,13741 20550,14038 15500,12691"/>
            </emma:interpretation>
          </emma:emma>
        </inkml:annotationXML>
        <inkml:traceGroup>
          <inkml:annotationXML>
            <emma:emma xmlns:emma="http://www.w3.org/2003/04/emma" version="1.0">
              <emma:interpretation id="{8331E035-2D86-4104-9DF8-A55D9331199F}" emma:medium="tactile" emma:mode="ink">
                <msink:context xmlns:msink="http://schemas.microsoft.com/ink/2010/main" type="inkWord" rotatedBoundingBox="15579,12394 20629,13741 20550,14038 15500,12691"/>
              </emma:interpretation>
            </emma:emma>
          </inkml:annotationXML>
          <inkml:trace contextRef="#ctx0" brushRef="#br0">1 97 19,'0'0'18,"0"0"-3,0 0-1,0 0-3,0 0 1,0 0-3,10-4-2,-10 4 0,0 0-1,0 0 1,0 0-1,0 0 0,10 11 0,-10-11-1,0 0 0,0 0 0,0 0-1,0 0 0,9 11 0,-9-11-1,0 0 0,0 0 0,13 12-1,-13-12 0,0 0 0,0 0 0,12 12 0,-12-12 0,0 0-1,0 0 1,0 0-1,0 0 0,0 0 0,12 9 0,-12-9 0,0 0 0,10 7 0,-10-7 0,12 6 0,-12-6 0,17 7 0,-17-7 0,16 7 0,-16-7 0,16 4 0,-16-4 0,12 3 0,-12-3 0,0 0 0,11 1 0,-11-1 0,0 0 0,0 0-1,10 1 0,-10-1 0,0 0 1,0 0-1,10 4 0,-10-4 0,0 0 0,12 4 1,-12-4-1,11 5 0,-11-5 0,12 5 1,-12-5-1,13 5 0,-13-5 1,14 5-1,-14-5 1,14 4-1,-14-4 0,11 4 0,-11-4 1,0 0-1,13 2 0,-13-2 0,0 0 0,0 0 0,13 5 0,-13-5 0,0 0 0,12 7-1,-12-7 2,10 4-1,-10-4 0,10 4 0,-10-4 0,0 0 1,11 3-1,-11-3 0,11 1 1,-11-1-1,0 0 0,15 4 0,-15-4 0,14 3 0,-14-3 0,13 4 0,-13-4 0,16 6 0,-16-6 0,13 4 0,-13-4 0,10 2 1,-10-2-1,10 1 0,-10-1 0,0 0 1,14 3-1,-14-3 0,10 3 0,-10-3 0,11 4 0,-11-4 0,0 0 0,14 5 0,-14-5 1,0 0-1,0 0 1,12 2-1,-12-2 1,0 0-1,10 1 0,-10-1 1,0 0-1,12 2 0,-12-2 0,0 0 0,15 4-1,-15-4 1,12 3 0,-12-3 0,15 4 0,-15-4 0,15 4 1,-15-4-1,15 3 0,-15-3 0,15 3 0,-15-3 0,16 5 0,-16-5 0,18 3 0,-9-1 0,-9-2 0,20 6 0,-20-6 0,19 3 0,-19-3 0,18 4 1,-18-4-1,15 4 0,-15-4 0,12 2 0,-12-2 0,0 0 0,13 4 0,-13-4 1,0 0-1,14 4 0,-14-4 0,10 2 0,-10-2 0,10 1 0,-10-1 0,11 1 1,-11-1-1,0 0 0,14 2 0,-14-2 0,12 2 0,-12-2 0,11 3 0,-11-3 0,12 3 0,-12-3 0,12 1 0,-12-1 0,12 2 0,-12-2 0,15 2 1,-15-2-1,14 3 0,-14-3 0,14 2 0,-14-2 0,15 5 0,-15-5 0,16 7 0,-16-7 0,18 7 0,-18-7 0,18 8 0,-18-8 0,16 7 0,-16-7 0,13 6 0,-13-6-1,11 4 2,-11-4-2,17 3 1,-17-3 0,16 4 0,-6-3 0,1 1 0,0 0 0,-1 1 0,-10-3 0,18 5 1,-18-5-1,15 4 0,-15-4 0,14 5 0,-14-5 0,14 3 1,-14-3-2,14 4 2,-14-4-1,15 4 0,-15-4 0,15 3 0,-15-3 0,16 5 0,-16-5 0,17 5 0,-17-5 0,18 5 0,-18-5 0,17 7-1,-17-7 1,17 6 0,-7-3 0,-10-3 0,13 3 1,-13-3-1,12 3 0,-12-3 0,11 2 0,-11-2 0,11 2 1,-11-2-1,14 1 0,-14-1 0,14 3 0,-14-3 0,15 3 0,-15-3 0,18 5-1,-18-5 1,18 4 0,-18-4 0,17 4 1,-17-4-1,16 3 0,-16-3 0,11 2 0,-11-2 0,13 3 0,-13-3 0,11 4 0,-11-4-1,13 4 2,-13-4-1,17 3 0,-17-3-1,14 5 1,-14-5 0,17 5 0,-17-5 0,14 5 0,-14-5 0,13 4 0,-13-4 0,13 5 0,-13-5 0,11 2 0,-11-2 0,10 3 1,-10-3-1,0 0 0,15 3 0,-15-3 0,11 3 0,-11-3 0,14 4 0,-14-4-1,15 4 1,-15-4 0,17 6 0,-17-6 0,15 5 1,-15-5-1,15 4 0,-15-4 0,13 4 0,-13-4 0,12 2 0,-12-2 0,13 6 0,-13-6 0,16 4 0,-5-1 0,-11-3 0,20 4 0,-9-2 0,-1-1 0,-1 1 0,1 1 0,0-1 1,-10-2-1,20 6-1,-10-1 1,0-1 0,2 1 0,0 0 0,-1 1 0,1-1 0,1 0 1,-1-1-1,0 0 0,-1 0 0,1-1 0,-1 0 0,1 1 0,0 0 0,-2-2 0,3 4 0,3-3 0,-1 2 0,0 0 0,-1-2 0,1 3 0,0-3 0,0 3 0,-4-4 0,-1 2 1,-10-4-1,18 7 0,-18-7 0,17 4 0,-17-4 0,19 7 0,-19-7 0,20 8 0,-9-4 0,0 0 0,0 1 0,-1-1 0,0 0 0,0 0 0,0-1 0,-10-3 0,17 7 0,-17-7 0,17 5 0,-17-5 0,17 8 0,-17-8 0,17 7 0,-17-7 0,17 7 0,-17-7 0,18 9 0,-18-9 0,17 7 0,-17-7 0,19 7 0,-10-4 0,3-1 0,-3 1 0,1 1 0,0-2 0,0 1 0,-10-3 0,17 5 0,-17-5 0,15 5 0,-15-5 0,15 6 0,-15-6 0,16 5 0,-5-2 0,0 1 0,-11-4 0,19 9 0,-6-6 0,-2 1 0,0 1 0,0-2 0,0 0 1,-1 1-1,1-3 0,-1 1 0,-10-2 0,19 2 0,-8-1 0,1 1 0,1 0 0,-1 0 0,1 0 0,2 1 0,0 1 0,1-1 0,0 0 0,-4 0 0,2 1 0,1-2 0,-2 0 0,-1 0 0,3 1 0,-2-1 0,-1 0 0,2-1 0,1 1 0,0 1 0,1-1 0,-3 0 0,1 0 0,-1 1 0,0 1 0,0-2 0,-2 1 0,0 1 0,0-1 0,1 0 0,-2-1 0,0 1 0,2-1 0,-2 0 1,2 0-1,0-1 0,-1 0 0,-1-1 0,1 2 0,0-1 0,-11-1 0,17 1 0,-17-1-1,13 2 1,-13-2 0,14 3 0,-14-3 0,16 5 0,-16-5 0,18 4 0,-8-1 0,0 0 0,2 0 0,-1-1 0,0 0 0,2 0 0,1 2 1,-3-2-1,3 0 0,-2 0 0,-1 1 0,-1-2 0,1 2 0,-1-1 0,0 0-1,-10-2 1,17 5 0,-17-5 0,21 5-1,-10-2 1,1 0-1,-12-3 1,17 5 0,-6-1 0,-11-4 0,16 3 0,-16-3 1,14 3-1,-14-3 0,12 1 0,-12-1 0,14 3 0,-14-3 0,17 3 0,-17-3 0,17 3 0,-17-3 0,17 5 0,-17-5 0,15 2 0,-15-2 0,15 3 0,-15-3 0,14 2 0,-14-2 0,17 6 0,-17-6 0,19 5 0,-9-1 0,-10-4 0,18 6 0,-7-1 0,-1-4-1,0 3 1,1-3 0,-1 4 0,1-3 0,-1 1 0,2 1 0,-1-2 0,1 1 0,1 0 0,-4 0 0,1-1 0,0 0 0,-10-2 0,17 4 0,-17-4 0,14 5 0,-14-5 0,17 4 0,-17-4 0,17 6 0,-17-6 0,17 5 0,-17-5 0,16 6 0,-16-6 0,16 3 0,-16-3 0,0 0 0,14 4 0,-14-4 0,12 2 0,-12-2 0,15 3 0,-15-3 0,14 2 0,-4 0 0,-10-2 0,15 4 0,-15-4 0,17 3 0,-17-3 1,14 2-1,-14-2 0,16 2 0,-16-2 0,16 3 0,-16-3 0,19 2 0,-8 0 0,1 0-1,0 0 1,0 2 0,3-2 0,-4 1 0,0 0 0,1 0 0,1 0 1,-2-1-1,0 1 0,2 1 0,-1-2 0,1 1 0,0 1 0,-2 0 0,2 0 0,-2 1 0,5-1 0,-7 2 0,4-1 0,1 2 0,-1 0 0,0-1 0,-2 1 0,0-1 0,-1 1 0,-10-7 0,17 10 0,-17-10 0,0 0 0,14 9 0,-14-9 0,0 0 0,11 5 0,-11-5 0,10 5 0,-10-5 0,17 5 0,-17-5-1,13 7 1,-13-7 0,18 9 0,-18-9 0,13 6 0,-13-6 1,11 6-1,-11-6 0,14 4 0,-14-4 0,12 5 0,-12-5 0,14 2 0,-14-2 0,12 3 0,-12-3 0,10 3 0,-10-3 0,0 0 0,14 4 0,-14-4 0,0 0 0,11 1 0,-11-1 0,10 2 0,-10-2 0,12 2 0,-12-2 0,0 0 0,15 2 0,-15-2 0,0 0 0,14 3 0,-14-3 0,0 0 0,12 2 0,-12-2 0,10 2 0,-10-2 0,10 1 0,-10-1 0,0 0 0,13 2 0,-13-2 0,0 0 0,13 2 0,-13-2 0,0 0 0,13 2 0,-13-2 0,11 1 0,-11-1 0,0 0 0,16 2 0,-16-2 0,11 1 0,-11-1 0,0 0 0,12 3 0,-12-3 0,10 0 0,-10 0 0,0 0 0,13 3 0,-13-3 0,11 1 0,-11-1 0,11 1 0,-11-1 0,0 0 0,13 2 0,-13-2-1,0 0 1,10 2 1,-10-2-1,0 0 0,0 0 0,0 0 0,10 3 0,-10-3 0,0 0 0,0 0 0,0 0-1,0 0 1,11 0 0,-11 0 0,0 0 0,0 0 0,0 0 0,10 0 0,-10 0 0,0 0-1,0 0 1,0 0 0,0 0 0,0 0 0,0 0-1,0 0 1,0 0 0,0 0 0,0 0-1,0 0 1,0 0 0,0 0-1,0 0 1,-10 0 0,10 0 0,0 0-1,-10-1 1,10 1 0,-11-1 0,11 1 0,-12-1 0,12 1 1,-15-1-1,5 1-1,10 0 1,-13-1 1,3 0-1,10 1-1,-18-2 1,8 1 0,10 1 0,-20-5 1,9 3-1,11 2 0,-15-5 0,15 5 0,-17-5 0,17 5 0,-13-2 0,13 2 0,-12-4 0,12 4 0,-19-3 0,19 3 0,-19-5 0,8 0 0,0 0 0,-2 0 0,1 0 0,1-2 0,0 1 0,1 0 0,10 6 0,-14-8 0,14 8 0,-10-5 0,10 5-1,0 0 1,-12-3 0,12 3 0,0 0 0,-10-3 0,10 3 0,-11-3 0,11 3 0,-14-4 0,14 4 0,-14-4 0,14 4 0,-15-3 0,15 3 0,-11-2 0,11 2 0,0 0 0,-11-2 0,11 2-1,0 0 1,-12-3 0,12 3 0,0 0 0,-12-3 0,12 3 0,0 0 0,0 0 0,0 0 0,0 0 0,0 0 0,0 0 1,0 0-1,0 0 0,0 0 0,0 0 0,0 0 0,0 0 0,0 0 0,0 0 0,0 0 0,0 0 0,0 0 0,0 0 0,0 0 0,13-8 0,-13 8 0,0 0 0,13-3-1,-13 3 1,10-2 0,-10 2-1,0 0 1,15-1 0,-15 1 0,0 0 0,11 0 0,-11 0 0,0 0 0,10 0 0,-10 0 0,0 0 0,0 0 0,0 0-1,11 0 1,-11 0 0,0 0 0,0 0 0,0 0 0,10 0 0,-10 0 0,0 0 0,0 0 0,13 0-1,-13 0 1,0 0 0,0 0 0,11 1 0,-11-1 0,0 0 0,0 0 0,11 1 0,-11-1-1,0 0 1,0 0 0,11 2-1,-11-2 1,0 0 0,0 0-1,0 0 1,0 0 0,0 0 0,0 0 0,0 0 0,0 0 0,0 0 0,0 0 0,10 3 0,-10-3 0,0 0 0,0 0 0,0 0 0,10 6 0,-10-6 0,0 0-1,12 7 1,-12-7 0,10 6 0,-10-6 0,12 7 0,-12-7 0,11 5 0,-11-5 0,0 0 0,0 0 0,10 7 0,-10-7 0,0 0 0,0 0 0,0 0 0,10 7 0,-10-7 0,0 0 0,16 7 0,-16-7 0,14 7 0,-14-7 0,12 5 0,-12-5 0,15 3 0,-15-3 0,13 4 0,-13-4 0,11 6 0,-11-6-1,15 9 1,-15-9 0,17 14 0,-17-14 0,21 15 0,-11-6 0,1-2 0,0-2 0,-11-5 0,15 8 1,-5-5-1,-10-3 0,0 0 0,12 1 0,-12-1 0,0 0 0,0 0 0,0 0 0,0 0 0,0 0 0,11 1 0,-11-1 0,0 0 0,11-1 0,-11 1 0,0 0 0,15-3 0,-15 3 0,0 0 0,0 0 0,9-7 0,-9 7 0,0 0 0,0 0 0,0 0 0,0 0 0,0 0 0,0 0 0,7-10 0,-7 10 0,0 0-1,4-12 1,-4 12 0,-1-12 0,1 12 0,0-12 0,0 12-1,-1-11 1,1 11 0,-2-10 0,2 10 0,-2-10-1,2 10 1,-8-11 0,8 11 0,-5-13 0,5 13 0,-10-14 0,10 14 0,-7-14 0,7 14 0,-5-12 0,5 12 0,0 0 0,-7-12 0,7 12 0,0 0 0,0 0 0,0 0 0,-9-12 0,9 12 0,-11-11 0,11 11 0,-16-16 0,5 7 0,0-1 0,-1 0-1,1 1 1,2 1 0,9 8 0,-15-11 0,15 11 0,-10-5 0,10 5 0,0 0 0,0 0 0,0 0 0,-14-7 0,14 7 0,0 0 0,-13-9 0,13 9 0,-15-9 0,15 9 0,-17-10 0,17 10 0,-15-7 0,15 7 0,-11-6 0,11 6 0,-11-3 0,11 3 0,-10-5 0,10 5 0,-12-5 0,12 5 0,-15-8 0,15 8 0,-13-6 0,13 6 0,-11-5 0,11 5 0,-11-2 0,11 2-1,-10 0 1,10 0 0,-12 1 0,12-1 1,-17 0-1,17 0 0,-16-1 0,16 1 0,-15-2 0,4 0 0,11 2 0,-15-1 0,15 1 0,-14 1 0,14-1 0,-12 3 0,12-3 0,-13 9 0,13-9 0,-14 6 0,14-6 0,-15 9 0,15-9 0,-14 7 0,14-7 0,-14 7 0,14-7 0,-13 8 0,13-8 0,-14 8 0,14-8 0,-12 9 0,12-9 0,-11 6 0,11-6 0,-13 7 0,13-7 0,-10 5 0,10-5 0,0 0 0,-13 14 0,13-14 0,-7 10 0,7-10 0,0 0 1,-8 11-1,8-11 0,0 0 0,0 0 0,0 0 1,0 0-1,0 0 1,0 0 0,0 0-1,0 0 1,13-11-1,-13 11 0,13-11 0,-13 11 0,15-10 0,-15 10 0,17-7 0,-17 7 0,12-4 0,-12 4 0,13-1 0,-13 1 0,13 1 0,-13-1-1,15 2 1,-5-1 0,0 1 0,-1 0 0,3 2 0,3 0 0,1 1 0,0 0-1,-1 1 1,0 0 0,0 1 0,-3-2 0,0 1 0,-12-6 0,14 8 0,-14-8 0,12 6 0,-12-6 0,10 7-1,-10-7 1,15 12 0,-15-12 0,19 15 0,-9-5 0,0 0 0,2-1 0,1-1 0,-3-1 0,-10-7 1,14 10-1,-14-10 0,10 4 0,-10-4 0,0 0 0,0 0 0,0 0 0,11-5 0,-11 5 0,0 0 0,11-1 0,-11 1-1,13 1 1,-13-1 0,15 4 0,-15-4 0,15 4 0,-15-4 0,0 0 0,11 3 0,-11-3 0,0 0 0,0 0 0,0 0 0,0 0 0,10-1 0,-10 1 0,0 0 0,0 0-1,0 0 1,0 0 0,0 0 0,0 0 0,0 0 0,0 0 0,0 0-1,0 0 1,3-10 0,-3 10 0,0 0 0,2-10 0,-2 10-1,0 0 1,0 0 0,0 0 0,0 0 0,0 0 0,0 0 0,0 0-1,10 3 1,-10-3 0,0 0 0,12 5 0,-12-5 0,0 0 0,10 2 0,-10-2-1,0 0 1,0 0 0,0 0-1,0 0 1,0 0 0,0 0 0,0 0 0,0 0 0,0 0 0,0 0 0,0 0 0,-14-12 0,14 12 0,-14-11 0,3 4 0,-1 0-1,-1-2 1,-3-2 0,-1 0 0,-3 0 0,-1-1 0,1-2 0,1 3 0,2 0 0,-1 2 0,2 1 0,5 2 0,11 6 0,-12-7 0,12 7 0,0 0 0,0 0 0,0 0 0,0 0 0,0 0-1,0 0 1,-12 4 0,12-4 0,-10 3-1,10-3 1,-12 4 1,12-4-1,-13 0 0,13 0 0,-10 0 0,10 0 0,0 0 0,0 0 0,0 0 0,0 0 0,0 0 1,0 0-1,0 0 0,0 0 0,0 0 0,0 0 0,0 0 0,0 0 0,0 0 1,0 0-1,0 0 0,0 0 0,11 4 0,-11-4 0,13 8 0,-2-3 0,1 2 0,1 2 0,0 1 0,2 1 0,0 0 0,0 1 0,-2-2 0,-2 0 0,-11-10-1,15 14 1,-15-14 0,0 0-1,6 10 1,-6-10 0,0 0-1,0 0 1,-12 0 0,12 0 0,-13-2 0,13 2 0,-18-5 0,6 1 0,-1-1 0,-3 1 0,2-3 0,-1 1 0,-2-1 0,-2-1 0,2 2 0,-1 0 0,2 1 0,-1-1 0,2 3 0,-1 1 0,2 1 0,3 2 0,0 0 0,0 1 0,0 1 0,1 1 0,10-4 0,-15 5 1,15-5-1,-15 6 0,15-6 1,0 0-1,-12 3 0,12-3 1,0 0-1,-10 2 0,10-2 1,0 0-1,0 0 0,-12 2 0,12-2 0,0 0 0,-11 4 0,11-4 0,0 0 1,-11 1-1,11-1 0,-11 0 0,11 0 0,-11-2 1,11 2-1,-14-4 0,14 4 0,-18-4 0,18 4 0,-19-8 0,9 4 0,0-1 0,-1 0 0,-2 0 0,0 0 0,-1 1 0,0-1 0,0 0 0,-2-1 0,-1 1 0,1-1 0,-1-1 0,2 1 0,1 1 0,1 0 0,1 1 0,2 0 0,10 4 0,-16-4-1,16 4 1,0 0 0,-10-2 0,10 2 0,0 0 0,0 0 0,0 0 0,0 0 0,0 0 0,-10 0 0,10 0 0,0 0 0,0 0 0,0 0 0,0 0 0,0 0 0,-11-1 0,11 1 0,0 0 0,0 0 0,0 0 0,0 0 1,0 0-1,0 0 1,0 0-1,0 0 0,0 0 1,0 0-1,0 0 0,0 0 1,0 0-1,0 0 0,0 0 0,0 0 0,0 0 1,0 0-1,0 0 0,0 0 0,10-9 0,-10 9 0,0 0 0,0 0 0,3-11 0,-3 11 0,0 0 0,3-11 0,-3 11-1,0 0 1,1-12 0,-1 12 0,-1-14 0,1 14 0,-2-16-1,2 16 1,-8-16 0,8 16 0,-3-14 0,3 14-1,0 0 2,-7-13-2,7 13 2,0 0-1,0 0 0,-8-11 0,8 11 1,0 0-1,-12-13-1,12 13 1,-12-13 0,12 13 0,-12-13 0,12 13 0,-13-12 0,13 12 0,-12-12 0,12 12 0,-10-10 0,10 10-1,-14-10 1,14 10 0,-12-11 0,2 7 0,10 4 0,-18-10 0,7 4 0,1 2 0,10 4 0,-19-8 0,9 4 0,10 4 0,-15-7 0,5 5 0,10 2 0,-18-7 0,7 4 0,1 0 0,10 3 0,-18-8 0,8 5 0,10 3 0,-15-5-1,15 5 2,-14 0-1,14 0-1,-18 1 1,18-1 1,-18 5-1,18-5 0,-18 3 0,8-1 0,10-2 0,-18 4 1,18-4-1,-14 2 0,14-2 0,-15 4 0,15-4 0,-11 5 0,11-5 0,-11 5 0,11-5 0,-11 8 0,11-8 0,-11 7 0,11-7 0,-13 10 0,13-10 0,-13 9 0,13-9 0,-13 9 0,13-9 0,0 0 0,-16 11 0,16-11 0,-11 9 0,11-9 0,-12 10 0,12-10 0,-10 11 0,10-11 0,0 0 1,-12 13-1,12-13 0,0 0 0,0 0 0,0 0 0,-5 10 0,5-10 1,0 0-1,0 0 0,0 0 0,0 0 0,0 0 0,0 0 0,1 10 0,-1-10 1,0 0-1,0 0 0,0 0 1,0 0-1,0 0 1,0 0-1,0 0 0,13-3 0,-13 3 0,13-3 0,-13 3 0,14-3 0,-14 3 0,21-2 0,-10 1 0,-11 1 0,21-2 0,-10 0 0,-1 2 0,5-1 0,-2 2 0,-1 1 0,2-1 0,2 0 0,-1 0-1,1 1 1,0-1 0,-2 1 0,0-2 0,0 1 0,-1 1 0,-1-2 0,-1 0 0,-1 0 0,-10 0 0,18 0 0,-8 0 0,-10 0 0,14 2 0,-14-2 0,18 3-1,-18-3 1,18 7 0,-9-5 0,1 1-1,0-1 1,0 1 0,0-2 0,-10-1 0,14 1 0,-14-1 0,11 1 0,-11-1 0,10 2-1,-10-2 0,10 3 2,-10-3-2,11 6 2,-11-6-2,0 0 1,16 8 0,-16-8 1,0 0-1,10 4 0,-10-4 0,0 0 0,0 0 0,0 0 0,0 0 0,0 0 0,0 0 0,0 0 0,0 0 0,0 0-1,0 0 1,0 0 0,0 0 0,0 0 0,0 0-1,0 0 1,0 0-1,0 0 1,-15-9 0,2 4-1,-3-3 2,-5 0-2,-5-2 2,0 0-1,-1-1 0,2 0 0,2 2 0,1-1 0,5 2 0,4 1 0,3 2-1,10 5 1,-10-6 0,10 6 0,0 0 0,0 0-1,0 0 1,0 0 0,-10 1 0,10-1 0,0 0 0,-10-1 0,10 1 0,0 0 0,-11-1 0,11 1 0,0 0 0,0 0 0,-10 1 0,10-1-1,-9 2 1,9-2 0,-15 3 1,3-2-1,2-1 0,-2-1 0,0 1 0,1-1 0,1 1 0,10 0 0,-15 0-1,15 0 1,-10 1 0,10-1 0,0 0 0,0 0 0,0 0 0,0 0 1,0 0-1,0 0 0,0 0 1,0 0-1,16 7 0,-16-7 0,20 7 0,-7-3 0,3 2 0,-1-1 0,3 1 0,-1-2 0,-2 2 0,0-3 0,-1-1 0,-1 1 1,-1-3-1,-1 0 0,-1-2 0,0 1 1,-1-1-1,3 0 0,-3 0 0,-9 2 0,18-5 0,-18 5 0,15-3 0,-15 3 0,16-2 0,-16 2-1,12-1 1,-12 1 0,10 1-1,-10-1 1,0 0 0,13 3-1,-13-3 1,0 0 0,0 0 0,0 0 0,0 0 0,0 0 0,0 0 0,0 0-1,0 0 1,0 0-1,0 0 1,-3 10 0,3-10-1,-12 3 1,2-2 0,0 1 0,-1-1 0,-3 0 0,-2-1 0,1 0 0,-2-1 0,1 1 0,-1-1 0,2-1 0,-2 2 0,1-1 0,1 0 0,2 0 0,0 1 0,1-1 0,1 1 0,-1 0 0,2 0 0,-1 1 0,11-1 0,-18 1 0,18-1 0,-14 2 0,14-2 0,-16 0 0,16 0-1,-11 0 1,11 0 0,-16 0 0,16 0-1,-16 0 1,16 0 0,-15 2-1,5-1 1,10-1 0,-17 1 0,17-1 0,-16 2 0,16-2-1,-18 4 1,8-1 0,10-3 0,-16 3 0,6-1 0,-1-1 0,11-1 0,-16 2 0,16-2 0,-17 0 0,17 0 1,-19-1-1,19 1 0,-17-1 0,17 1 0,-17-1 0,17 1 1,-17-3-1,17 3 0,-16-5 0,16 5 0,-18-6 1,18 6-1,-15-8 0,15 8 0,-16-7 0,16 7 0,-13-5-1,13 5 1,-14-3 0,14 3 0,-16-1 0,16 1 0,-15-2 0,15 2 0,-16-1 0,16 1 1,-13-2-1,13 2 0,-11-2 0,11 2 0,0 0 0,-11-1 0,11 1 0,0 0 0,0 0-1,-11 1 1,11-1 1,0 0-1,-10 2 0,10-2 0,0 0 0,0 0 0,0 0 0,0 0 1,0 0-1,0 0 0,0 0 0,0 0 0,0 0 0,0 0 1,0 0-1,0 0 0,0 0 1,0 0-1,0 0 0,0 0 1,0 0-1,0 0 0,0 0 1,0 0-1,0 0 0,0 0 0,0 0 1,0 0-1,0 0 1,0 0-1,0 0 1,0 0-1,0 0 1,0 0 0,0 0-1,4-11 1,-4 11 0,0 0-1,13-11 1,-13 11-1,0 0 0,10-10 1,-10 10-1,0 0-1,6-14 1,-6 14 0,3-11 0,-3 11 0,2-13 0,-2 13-1,-3-13 1,3 13 0,-1-12 0,1 12 0,-6-13-1,6 13 1,-10-16 0,4 6 0,-3-1-1,1-3 1,-2 2 0,-1-2 0,1 1 0,-1-1-1,1 3 1,10 11 0,-15-16 0,15 16 0,0 0-1,-11-11 1,11 11 0,0 0 0,0 0-1,0 0 1,0 0 0,-11-5 0,11 5 0,0 0 0,-13-5 0,13 5 0,-12-4 0,12 4 0,-13-5 0,13 5 0,-15-5 0,15 5 0,-14-6 1,14 6-1,-16-4 0,16 4 0,-14-4 0,14 4 0,-16 0 0,16 0 0,-16 3 1,16-3-1,-14 2 0,4 0 0,10-2 0,-15 1 0,15-1 1,-16 0-1,5 0 0,11 0 0,-17 2 0,7-1 1,10-1-1,-17 5 0,7-2 0,0 0 0,10-3 0,-15 6 0,15-6 0,-14 4 0,14-4 0,-17 4 0,17-4 0,-15 5 0,15-5 0,-15 7 0,15-7 0,-15 7 0,15-7 0,-13 10 0,13-10 0,-10 10 0,10-10 0,0 0 0,-13 14 0,13-14 0,0 0 0,-9 14 0,9-14 0,0 0 0,-6 14 0,6-14 0,-4 12 0,4-12 1,-4 14-1,4-14 0,-5 15 0,5-15 0,-6 13 0,6-13 0,-2 10 0,2-10-1,0 0 2,0 0-1,0 0 0,0 0 0,0 0 0,0 0 0,0 0 0,0 0 0,0 0 0,0 0 1,0 0-1,0 0 1,0 0 0,0 0-1,0 0 1,11-3-1,-11 3 0,13-10 0,-13 10 0,16-10 0,-16 10 0,17-8 0,-4 5 0,-2 1 0,0 1 0,0 1 0,2-1 0,2 1 0,1 1 0,1 0 0,2 0 0,0 1 0,0-1-1,0 1 1,1 2 0,-2-2 0,0 1 0,-4 1 0,-1-1 0,0 0 0,-1-1 0,-2 2 0,0-2 0,0 1 0,0-1 0,0 1 0,0-1 0,0 0 0,0 1 0,2 1 0,-2-1-1,0 0 1,-10-3 0,19 8 0,-19-8 0,15 8 0,-15-8 0,14 6 0,-14-6 0,14 6 0,-14-6 0,13 4 0,-13-4 0,10 5 0,-10-5 0,0 0 0,11 4 0,-11-4 0,0 0 1,0 0-1,0 0 0,0 0 0,0 0 0,0 0-1,0 0 1,0-12 0,0 12-1,-9-12 1,9 12-1,-14-17 1,4 7 0,-2 1-1,-1 0 1,0-1 0,0 0 0,-1 1 0,-2 1-1,3 0 1,-2 2 0,0 0 0,-1 2-1,-1 1 1,-1-1 0,2 0 0,-3 1 0,2 0 0,1 1-1,1 0 1,1 0 0,1 1 0,3 0 0,10 1 0,-12 0 0,12 0 0,-10 1-1,10-1 1,0 0 0,-11 5 0,11-5 0,-11 3 0,11-3 0,-11 3 0,11-3 0,-10 1 0,10-1 0,0 0 0,0 0 0,0 0 0,0 0 1,0 0-1,0 0 0,0 0 0,0 0 0,0 0 0,0 0 0,0 0 0,0 0 1,0 0-1,0 0 0,0 0 0,0 0 1,11-5-1,-11 5 0,20-2 0,-6 1 0,5 1 0,2 1 0,5 1 0,-1 1 0,1 1 0,0 0 0,0 2 0,-2 1 0,0-1-1,-5 2 1,0-2 0,-2 2 0,-4-1-1,-2-1 1,-1 0 0,-10-6-1,12 9 1,-12-9 0,0 0-1,0 0 1,0 0-1,4 10 1,-4-10 0,0 0 0,0 0-1,0 0 1,-11 5 0,11-5 0,-10 0 0,10 0 0,-15-2 0,15 2 0,-20-3 0,8 2 0,1-2 0,0 1 0,-2 1-1,0 0 1,0 0 0,1 1 0,0-1 0,0 1 0,-2 0 0,0 0 0,2 0 0,0-1 1,-1 1-1,0 0 0,0 1 0,0-1 0,0 0 0,0 1 0,-1-1 0,0 1 0,2 0-1,-1-1 1,-1 1 0,0 0 0,14-1 0,-18 1 0,18-1 1,-17 0-1,17 0 0,-14 0 0,14 0 0,-11-1 0,11 1 0,-10 0 0,10 0 0,0 0 0,-14-3 0,14 3 0,0 0 0,-11-2 0,11 2 0,0 0 0,-13-4 0,13 4 0,-11-2 0,11 2 0,-11-3 0,11 3 0,-12-3 0,12 3 0,-14-3 0,14 3 0,-16-3 0,7 1 1,-1-1-1,10 3 0,-18-7 0,6 4 0,12 3 0,-20-9 0,9 6 0,-1-1 0,12 4 0,-20-4 0,9 2 0,1 1 0,0-1 0,10 2 0,-15-1 0,15 1 0,-15-2 0,15 2 0,-13-1 0,13 1 0,-14-3 0,14 3 0,-12-4 0,12 4 0,-15-4 0,15 4 0,-13-3 0,13 3 0,-12-3 0,12 3 0,-12-3 1,12 3-1,-10-4 0,10 4 0,-10-7 0,10 7 1,-10-9-1,10 9 0,-11-8 0,11 8 0,-12-10 0,12 10 0,-13-10 0,13 10 0,-11-8 0,11 8 0,0 0 0,-11-7 0,11 7 0,0 0 0,0 0 0,0 0 0,0 0 1,0 0-1,0 0 0,0 0 0,0 0 1,0 0-1,0 0 0,0 0 1,0 0-1,0 0 0,0 0 0,0 0 1,0 0-1,0 0 0,0 0 0,3-10 0,-3 10-1,0 0 1,1-14 0,-1 14 0,2-13 0,-2 13 0,1-17 0,-1 17 0,-1-18-1,0 8 1,-2 0 0,0-1-1,-2 1 1,5 10 0,-11-19-1,5 9 1,6 10 0,-13-15-1,13 15 1,-11-15 0,11 15 0,-7-10-1,7 10 1,0 0 0,-10-9 0,10 9 0,0 0 0,-11-8 0,11 8 0,-15-8 0,15 8 0,-18-10 0,6 5 0,1-2 0,-3-1 0,0 2 0,2-2 0,0 1 0,0 1 0,1 0-1,1 1 1,10 5 0,-18-8 0,18 8 0,-12-5 0,12 5 0,-12-5 0,12 5 0,-12-4 0,12 4 0,-13-4 0,13 4 0,-15-1 0,15 1 0,-15 0 1,15 0-1,-15 4 0,15-4 0,-14 4 0,14-4 0,-13 4 1,13-4-1,-11 5 0,11-5 0,-11 4 0,11-4 0,-11 5 0,11-5 0,0 0 0,-12 8 0,12-8 0,0 0 0,-14 13 0,14-13 0,-9 10 0,9-10 0,-13 11 0,13-11 0,-13 11 0,13-11 0,-12 11 1,12-11-1,-9 11 0,9-11 0,-8 10 0,8-10 0,-2 9 0,2-9 0,-4 11 0,4-11 0,-5 10 0,5-10 0,0 0 0,-5 10 0,5-10 1,0 0-1,0 0 1,0 0 0,0 0 0,0 0 0,0 0 0,0 0 0,0 0-1,0 0 0,11-12 1,-11 12-1,0 0-1,0 0 1,10-10 0,-10 10 0,0 0 0,11-4 0,-11 4-1,11-5 2,-11 5-1,15-6-1,-5 3 1,1-1 0,-1 3 0,4 0 0,1 2 0,1 2-1,3 2 1,2 1 0,2 1 0,4 2 0,0 1 0,2 1-1,2-1 1,-2 1 0,0 0 0,-1-1 0,1 1 0,-2-1 0,-4-2 0,-1 1 0,-2 1 0,-2-1-1,-2-1 1,-4-2 0,-12-6 0,17 10 0,-17-10 0,10 7 0,-10-7-1,0 0 2,0 0-1,0 0 0,0 0 0,0 0-1,0 0 1,0 0-1,0 0 1,0 0 0,-19-11-1,6 4 1,-3-2 0,-4 0 0,0-4 0,-3 1 0,-1 0 0,2 0 0,1 1-1,1 1 1,-1 2 0,3 2 0,0 0 0,0 2 0,2 1 0,-1-2 0,2 3 0,-1-1 0,1-1 0,2 1 0,1 1-1,1 0 1,11 2 0,-17-3 0,17 3 0,-10 0 0,10 0 0,0 0 0,0 0 0,0 0 0,0 0-1,0 0 2,-10 3-1,10-3 0,0 0 0,0 0 1,0 0-1,0 0 1,0 0-1,0 0 1,0 0-1,10 3 0,-10-3 0,0 0 0,0 0 0,13 9-1,-13-9 1,0 0 0,15 11 0,-15-11 0,12 12 0,-12-12 0,14 12 0,-14-12 0,13 10 0,-13-10 0,0 0 0,13 9 0,-13-9 0,0 0-1,0 0 1,0 0-1,0 0 1,0 0 0,0 0-1,-11-7 1,11 7 0,-14-7 0,4 3-1,-2-1 1,-1-2 0,-1 0 0,-2 0 0,0-1 0,-1 0 0,1 2 0,0 0 0,2 4 0,0 0-1,1 2 1,2 0 0,1 1 0,10-1 0,-17 2 0,17-2 0,-14 1 0,14-1 0,-10-1 0,10 1 0,-10 1 0,10-1 0,-10-1 0,10 1 0,-10 1 0,10-1 0,-12 0 0,12 0 0,-16-1 1,16 1-1,-15-2 0,15 2 0,-18-5 0,18 5 0,-16-3 0,16 3 0,-16-2 0,6 2 0,0-1 0,10 1 1,-18-2-1,6-1 0,-1 0 1,1 0-1,1-2 0,-1 1 1,1-1-1,0 1 0,11 4 0,-14-7 0,14 7 0,0 0 0,-10-3 0,10 3 0,0 0 0,0 0 0,0 0-1,0 0 1,0 0 0,0 0 0,0 0 0,0 0 0,0 0 0,0 0 0,0 0 1,0 0-1,0 0 0,0 0 0,0 0 0,0 0 0,0 0 0,0 0 1,0 0-1,0 0 0,0 0 1,0 0-1,0 0 1,0 0-1,0 0 0,0 0 1,0 0-1,0 0 0,0 0 0,0 0 0,0 0 0,0 0 0,-1-10 0,1 10 0,0 0 0,0 0 0,3-13 0,-3 13 0,3-10-1,-3 10 1,4-13 0,-4 13-1,0-17 1,0 17 0,-3-16-1,0 6 1,3 10-1,-6-20 1,0 9-1,-1-1 2,2 2-2,5 10 1,-13-18 0,13 18 0,-12-15 0,12 15 0,-14-8 0,14 8-1,0 0 1,-13-10 0,13 10 0,-10-5 0,10 5 0,-12-9 0,12 9 0,-15-10 0,5 3 0,10 7 0,-18-13 0,7 7 0,1 0 0,10 6 0,-19-12 0,19 12 0,-16-11 0,16 11 0,-12-8 0,12 8 0,-12-9 1,12 9-1,-11-6 0,11 6 0,0 0 0,-16-10 0,16 10 0,-10-6-1,10 6 1,-11-2 0,11 2 0,-13 1 0,13-1 0,-17 1 0,7 0 0,10-1 0,-16 0 0,16 0 0,-17 1 0,17-1 0,-13-1 0,13 1 0,-12 3 0,12-3 0,-15 4 0,15-4 0,-19 8 0,19-8 0,-19 10 0,19-10 0,-19 10 0,9-6 0,10-4 0,-13 7 0,13-7 0,-10 5 0,10-5 0,0 0 0,-11 11 0,11-11 0,-7 13 0,7-13 0,-7 18 0,4-8 0,3-10 0,-8 19 0,8-19 0,-7 14 0,7-14 0,-5 12 0,5-12 1,0 0-1,-6 14 0,6-14 0,0 0 0,-4 14 0,4-14 0,0 0 0,0 0 1,0 0-1,0 0 1,0 0 0,0 0 0,0 0 0,0 0-1,11-15 1,-11 15-1,11-17 0,-11 17 0,13-17 0,-13 17 0,14-12-1,-14 12 1,11-7 0,-11 7 0,12-4-1,-12 4 1,14-3 0,-4 2 0,2 1 0,0-2 0,1 2 0,3 2 0,-1 0 0,3 1 0,-2 1-1,2 2 1,-2 0 0,2 1 0,1 2 0,1 1 0,0 0 0,-1 0 0,1 1-1,0-1 2,-1 0-2,0 0 1,-1-3 0,-2 1 0,0-1 0,-4-1 0,-2-1 0,-10-5 0,15 6 0,-15-6 0,0 0 0,10 4 0,-10-4 0,0 0 0,0 0 0,0 0 1,0 0-1,0 0 0,0 0-1,0 0 1,0 0-1,0 0 0,-13-4 0,0 1 1,-4-4-1,-5 0 1,-3-3 0,-3-3 0,-1-2 0,-1 2 0,2 0 1,4 2-2,3 2 2,4 3-1,4 2-1,2 4 1,1 2 0,10-2-1,-10 8 1,10-8 0,-7 11 0,7-11 0,0 0 0,-2 12 0,2-12 0,0 0 1,0 0-1,0 0 1,15 2-1,-15-2 1,22 1-1,-6 0 0,4 2 0,1 1 0,0-1-1,2 2 1,1-1 0,-2-1 0,0 1 0,-4-1 0,-2-1 0,-3-1 0,0-1 0,-13 0 0,9-3 0,-9 3-1,0 0 1,-5-10-1,5 10 1,-17-15 0,4 6 0,-2-1 0,-1-2 0,2 0 0,-1-1 0,-1 0 0,1 3 0,3 2 0,2 0-1,10 8 1,-14-11 0,14 11-1,0 0 0,0 0 1,0 0-1,0 0 0,0 0 1,0 0 0,0 0 0,0 0 1,0 0-1,0 0 0,0 0 1,0 0-1,0 0 1,0 0-1,0 0 0,0 0 0,0 0-1,0 0 1,0 0-1,0 0 1,0 0-1,0 0 1,0 0-1,0 0 1,-11-9 0,11 9 0,-11-5 0,11 5 0,-13-8 0,13 8 0,-14-8 0,14 8 0,-13-6-1,13 6 1,0 0 0,-11 1-1,11-1 1,-4 10-1,4-10 1,-1 13 0,1-13 0,-1 15 0,1-15 0,0 13 0,0-13 0,0 0 0,-1 14 0,1-14-1,0 0 1,-3 14 0,3-14 0,-5 13-1,5-13 1,-3 13-1,3-13 1,-6 10-1,6-10 1,0 0-1,-13 7 1,13-7 0,-11 2-1,11-2 1,-13 1 0,13-1 0,-16 3 0,7-2 0,-1 0 0,10-1 0,-19 0 0,9-1-1,0 1 1,10 0 0,-16-1 0,16 1 0,-15-3 0,15 3 0,-13-1 0,13 1 1,-13-1-1,13 1 0,-16-2 0,16 2 1,-17-7-1,17 7 1,-20-5-1,20 5 0,-18-7 1,18 7-1,-16-4 0,16 4 0,-16-1 0,16 1 0,-12 0 0,12 0 0,-15-1 1,15 1-1,-19-3 0,19 3 0,-19-3 0,7 1 1,12 2-1,-18-2-1,8 2 1,10 0 0,-13 0 0,13 0 0,-10 1 1,10-1-1,0 0 0,0 0 0,0 0 0,0 0 1,0 0-1,0 0 0,0 0 0,0 0 0,0 0 1,0 0-1,0 0 0,0 0 0,0 0 0,0 0 0,0 0 1,0 0-1,0 0 1,0 0-1,0 0 1,0 0-1,0 0 0,0 0 0,0 0 1,0 0-2,0 0 1,0 0 0,0 0 0,0 0 0,0 0 0,-10 0 0,10 0 1,0 0-1,0 0 1,0 0-1,0 0 1,0 0-1,-2-11 1,2 11-1,0 0 0,0 0 1,-2-12-1,2 12 0,-6-13-1,6 13 1,-12-16 0,6 6 0,-3 0-1,-1-1 1,-1 1 0,-1 0 0,12 10 0,-14-15 0,14 15 0,-13-9 0,13 9 0,0 0 0,0 0 0,0 0 0,0 0 0,0 0 0,-8-12 0,8 12 0,-7-10 0,7 10 0,-8-11 0,8 11 0,-9-12 0,9 12 0,0 0 0,0 0 0,-8-11 0,8 11 0,0 0 0,0 0 0,-8-11 0,8 11 0,-9-10 0,9 10 0,-10-12 0,10 12 0,-11-11 0,11 11 0,-11-8-1,11 8 1,-11-8 0,11 8 0,-12-6 0,12 6 0,-14-9 0,14 9 0,-17-10 0,17 10 0,-15-10 0,15 10 0,-14-8 0,14 8 1,0 0-2,-12-5 2,12 5-1,0 0 0,-11-5 0,11 5 0,0 0 0,-12-9 0,12 9 0,-12-7 0,12 7 0,-13-8 0,13 8 0,-13-5 0,13 5 0,-16-4 0,16 4 0,-18-3 0,18 3 0,-17-3 0,7-1 0,0 2-1,0-1 1,10 3 0,-16-6 0,16 6 0,-17-3 0,17 3 0,-14-1 0,14 1 0,-16 2-1,16-2 1,-15 4 0,15-4 0,-15 8 0,15-8 0,-14 7 0,14-7 0,-14 5 0,14-5 0,-12 7 0,12-7 0,-12 5 0,12-5 1,-11 10-1,11-10 0,-12 10 0,12-10 0,-12 10 1,12-10-1,-11 12 0,11-12 0,-11 12 0,11-12 0,-11 13 0,11-13 0,-7 11 1,7-11-1,-9 11 0,9-11 0,-9 12 0,9-12 0,-8 13 0,8-13 1,-6 13-1,6-13 0,-6 16 1,6-16-1,-2 12 0,2-12 0,-2 10 1,2-10-1,0 0 0,0 0 0,0 0 1,0 0 0,0 0 0,0 0 0,0 0 0,0 0 0,10 1 0,-10-1-1,11-4 1,-11 4-1,18-2 0,-4 2 0,1 2 0,3 1-1,2 0 1,0 1 0,3 0 0,1 0 0,-2 1 0,1-1 0,3-1 0,1 1 0,-3 0 0,1 0 0,-1 1 0,-2-1 0,0 1 0,-2-2 0,-3 0 0,-1 1 0,0-3 0,-3 1 0,2-2 0,-2 1-1,-2-1 1,-1 0 0,-10 0-1,14 1 1,-14-1-1,0 0 1,0 0-1,0 0 1,0 0-1,0 0 0,0 0 1,0 0-1,10-1 1,-10 1 0,0 0 0,0 0 0,0 0 0,0 0-1,-9-14 1,9 14-1,-15-18 1,3 8-1,-3-3 0,-1 1 0,-4-3 1,0 2-1,-3 0 1,-3 1-1,0 0 1,0 1 0,0 1 0,2 1 0,3 1 0,1 2 0,4 1-1,5 2 1,11 3 0,-13-5 0,13 5 0,0 0 0,0 0 0,0 0 0,0 0 0,0 0 0,0 0 0,0 0 0,0 0 0,0 0 0,0 0 0,0 0 0,0 0 0,10 11 0,-10-11 1,15 10-1,-4-3 0,4 0 0,1 1 0,2 2 0,1 1 1,3 1-1,0 2 0,1-1 0,-3-1 0,-2-1 0,-2-1 0,-4-3 0,-12-7 0,15 8 0,-15-8 0,0 0 0,0 0-1,0 0 1,-15-8 0,5 2 0,-4 0 0,-2-3 0,-6 0 0,-2 0 0,-2-2 0,-1 0-1,-2 0 1,2 1 0,-1 1 0,3 2 0,4 1 0,3 3 0,4 1 0,4 0 0,10 2 0,-13 3 0,13-3 0,0 0 0,-10 6 0,10-6 0,0 0 0,0 0 0,-10 7 0,10-7 0,0 0 0,0 0 0,0 0 0,0 0 0,0 0 0,0 0 0,0 0 0,0 0 0,0 0 0,0 0 0,0 0 1,0 0-1,0 0 0,0 0 1,0 0-1,-4 10 0,4-10 1,0 0-1,15 10 0,-15-10 1,15 10-1,-4-5 1,1 0-1,0-1 1,2-1-1,-1 2 1,3-2-1,1 0 0,4 2 0,-1 0 0,3 2 0,-1 2-1,-1-1 1,0 0 0,-4 1 0,-1-1-1,-6-3 1,-10-5 0,0 0 0,0 0 0,0 0 0,-11-3 0,-4-3 0,0 1 0,0-1 0,-4 0 0,1 0 0,1 2 0,0-1 0,1 1-1,1 2 1,1-2 0,0 2 0,1 1 0,2 0 0,-1 1 0,2 0 0,10 0 0,-15 1 0,15-1 0,-11 1 0,11-1 0,0 0 0,0 0 0,-10 1 0,10-1 1,0 0-1,0 0 0,0 0 0,0 0-1,0 0 1,0 0-1,0 0 0,0 0-1,0 0 0,0 0-1,0 0-5,0 0-4,0 0-18,0 0-6,-2-10-1,2 10 2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26 0,'-26'0,"26"0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1:25.7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0.9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1.0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1.0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1.0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1.0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1.0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26 0,'-26'0,"26"0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1:55.8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0.9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0,'0'27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0.9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0.9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0.9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7:58:36.8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680FA3-34AF-4E3D-9B00-C25BD723E682}" emma:medium="tactile" emma:mode="ink">
          <msink:context xmlns:msink="http://schemas.microsoft.com/ink/2010/main" type="inkDrawing" rotatedBoundingBox="4884,2145 20008,4411 19511,7731 4387,5465" semanticType="callout" shapeName="Other"/>
        </emma:interpretation>
      </emma:emma>
    </inkml:annotationXML>
    <inkml:trace contextRef="#ctx0" brushRef="#br0">15278 1269 11,'0'0'9,"0"0"-2,0 0 0,0 0-2,0 0-1,0 0 1,0 0 1,0 0 0,0 0 1,0 0 1,0 0 0,0 0 1,0 0-3,0 0 0,0 0-2,0 0-1,0 0 0,0 0-2,0 0 0,-5 9-1,5-9 1,0 0-1,-10 7 1,10-7-1,0 0 1,-9 3 0,9-3 0,0 0 0,0 0 1,-11 5-1,11-5 1,0 0 0,-9 11-1,9-11 1,0 0-1,-14 12 0,14-12 0,-12 11 1,12-11-1,-12 8 0,12-8 0,-12 11 0,12-11 0,-10 9 0,10-9 1,-9 10-1,9-10 0,-8 9 0,8-9 0,0 0-1,-8 13 1,8-13 0,0 0-1,-10 10 1,10-10-1,0 0 0,-10 12 1,10-12-1,-9 8 0,9-8 0,-9 9 1,9-9 0,0 0-1,-13 12 1,13-12 0,0 0-1,-10 12 1,10-12-1,0 0 1,-10 11-1,10-11 1,-8 11-1,8-11 2,-9 10-2,9-10 1,-8 12 0,8-12 0,-10 11 0,10-11 0,-9 12-1,9-12 1,-8 12 1,8-12-1,-9 11 0,9-11 0,-8 11 0,8-11 0,-8 9 0,8-9-1,-9 8 1,9-8-1,-9 8 0,9-8 0,0 0 0,-12 10 1,12-10-1,0 0 0,-9 8 0,9-8 0,0 0 0,0 0 0,-12 8 1,12-8-1,0 0 0,-11 8 0,11-8 0,0 0 1,-13 11-1,13-11 0,0 0 0,-11 12 1,11-12-1,-9 6 0,9-6 0,0 0 0,-10 7 0,10-7 0,0 0 1,-10 8-1,10-8 0,0 0 1,-11 13-1,11-13 1,-7 12-1,7-12 0,-9 14 1,9-14-1,-11 11 1,11-11-1,-7 10 0,7-10 1,0 0-1,-11 9 0,11-9 0,0 0 1,-10 9-1,10-9 0,0 0 0,-11 9 0,11-9 0,0 0 0,-10 10 0,10-10 0,0 0 0,-10 9 0,10-9 0,0 0 0,-11 8 0,11-8 0,0 0 1,-12 8-1,12-8 0,0 0 0,-12 10 0,12-10 0,-10 5 0,10-5 0,0 0 0,-12 9 0,12-9 0,0 0 0,-11 6 0,11-6 0,0 0 0,-9 5 1,9-5-1,0 0 0,0 0 0,-12 5 0,12-5 0,0 0 1,0 0-1,0 0 0,-9 11 0,9-11 0,0 0 0,0 0 0,0 0 0,0 0 0,0 0 0,-9 7 0,9-7 0,0 0 0,-9 6 0,9-6 0,0 0 0,0 0 1,-9 10-1,9-10 0,0 0 0,0 0 0,-10 9 0,10-9 0,0 0 1,-11 6-1,11-6 0,0 0 0,0 0 0,-10 6 0,10-6 1,0 0-1,0 0 0,0 0 1,-9 10-1,9-10 0,0 0 1,0 0-1,-9 9 0,9-9 0,0 0 0,-10 8 1,10-8-1,0 0 0,-12 7 0,12-7 0,0 0 0,-9 6 0,9-6 1,0 0-1,0 0 0,-9 7 0,9-7 0,0 0 0,0 0 0,0 0 0,0 0 0,-10 8 0,10-8 1,0 0-1,0 0 0,0 0 0,0 0 1,0 0-1,-10 9 0,10-9 0,0 0 1,0 0-1,-10 9 0,10-9 0,0 0 0,0 0 0,-10 8 0,10-8 0,0 0 0,-9 5 0,9-5 0,0 0 0,0 0 0,0 0 0,-10 8 0,10-8 1,0 0-1,0 0 0,0 0 0,-10 8 0,10-8 0,0 0 0,0 0 0,-9 8 0,9-8 0,0 0 0,0 0 0,-10 6 0,10-6 0,0 0 0,0 0 0,-9 7 0,9-7 0,0 0 1,0 0-1,-10 8 0,10-8 0,0 0 0,-10 6 0,10-6 0,0 0 0,0 0 0,-9 6 0,9-6 0,0 0 0,0 0 0,0 0 0,0 0 1,-10 5-1,10-5 0,0 0 0,0 0 1,0 0-1,0 0 0,-9 8 0,9-8 0,0 0 0,0 0 0,0 0 0,-9 6 0,9-6 0,0 0 0,0 0 0,0 0 0,0 0 1,0 0-1,-10 7 0,10-7 0,0 0 0,0 0 0,0 0 0,-11 7 0,11-7 0,0 0 0,0 0 0,0 0 0,-11 7 0,11-7 0,0 0 0,0 0 0,0 0 0,-9 6 0,9-6 0,0 0 0,0 0 0,-9 6 0,9-6 0,0 0 0,0 0 0,0 0 0,-10 8 0,10-8 0,0 0 0,0 0 0,0 0 0,0 0 1,-9 7-2,9-7 2,0 0-1,0 0 0,0 0 0,0 0 0,0 0 0,-9 6 0,9-6 0,0 0 1,0 0-1,0 0-2,0 0 3,0 0-1,-10 11 0,10-11 0,0 0 0,0 0-1,-10 10 1,10-10 2,0 0-3,-8 9 1,8-9 0,0 0 0,0 0 0,-8 10 2,8-10-2,0 0 0,0 0 0,0 0 0,0 0 0,-10 7 0,10-7 0,0 0 0,-9 5 0,9-5 1,0 0-1,0 0 0,-12 5 0,12-5 0,0 0 0,0 0 0,0 0 0,0 0 0,0 0 0,0 0 1,0 0-1,0 0 0,0 0 0,-9 9 0,9-9 0,0 0 0,0 0 0,0 0 0,-8 9 0,8-9 0,0 0 0,0 0 0,-8 9 0,8-9 0,0 0 0,0 0 0,0 0 0,0 0 1,-9 8-1,9-8 0,0 0 0,0 0 0,0 0 0,0 0 0,-9 9 0,9-9 0,0 0 0,0 0 0,0 0 0,0 0 0,-8 10 0,8-10 0,0 0 0,0 0 0,0 0 0,0 0 0,0 0 0,0 0 0,-8 9 0,8-9 1,0 0-1,0 0 0,0 0 0,0 0 0,0 0 0,0 0 0,0 0 0,-7 9 0,7-9 0,0 0 0,0 0 0,0 0 0,0 0 0,0 0 0,0 0 0,0 0 1,0 0-1,0 0 0,0 0 0,0 0 0,0 0 0,0 0 0,0 0 0,-8 9 0,8-9 0,0 0 0,0 0 0,0 0 0,0 0 0,-6 11 0,6-11 0,0 0 0,0 0 0,0 0 0,0 0 0,-10 10 0,10-10 0,0 0 0,0 0 0,0 0 1,-10 10-2,10-10 1,0 0 0,0 0 0,-12 10 0,12-10 1,0 0-1,0 0-1,-10 9 2,10-9-1,0 0 0,-10 9 0,10-9 0,0 0 0,-12 11 0,12-11 0,-9 7 0,9-7 0,-10 6 0,10-6 0,0 0 0,-11 8 0,11-8 0,-9 7 1,9-7-1,-11 9 0,11-9 0,-12 10 0,12-10 0,-13 11 0,13-11 0,-11 12 0,11-12 0,-11 11 0,11-11 0,-8 10 1,8-10-1,-8 9 0,8-9 0,0 0 0,-10 10 0,10-10 0,0 0 0,0 0 0,0 0 0,-9 10 0,9-10 1,0 0-1,0 0 0,-9 12 0,9-12 0,-8 10 0,8-10 0,-8 9 0,8-9 0,-5 9 0,5-9 0,-9 5 0,9-5 0,0 0 0,-9 3 0,9-3 0,0 0 0,-12 3 0,12-3 0,0 0 1,-11 9-1,11-9 0,-10 9 0,10-9 0,-9 8 0,9-8 0,-9 8 0,9-8 0,-10 7 0,10-7 0,0 0-1,-11 7 1,11-7 1,0 0-1,0 0 0,0 0 0,-10 9 0,10-9 0,0 0 0,0 0 0,0 0 0,-8 9 0,8-9 0,0 0 1,0 0-1,-8 10-1,8-10 1,0 0 0,0 0 0,0 0 0,-10 8 0,10-8 1,0 0-1,0 0 0,0 0 0,0 0 0,0 0 0,0 0 0,0 0 0,-8 9 0,8-9 0,0 0 0,0 0 0,0 0 0,0 0 0,0 0 0,0 0 0,0 0 0,0 0 0,-10 9 0,10-9 0,0 0 0,0 0 0,0 0 0,0 0 0,0 0 0,0 0 0,-9 8 0,9-8 0,0 0 0,0 0 0,0 0 0,-9 9 0,9-9 0,0 0 0,0 0 0,-9 7 0,9-7 0,0 0 0,0 0 1,-11 6-1,11-6 0,0 0 0,-12 5 0,12-5 0,0 0 0,-13 8 0,13-8 0,-11 4 0,11-4 0,-11 5 0,11-5 0,-12 3 0,12-3 0,-10 3 0,10-3 1,-10 3-1,10-3 0,-14 2 0,14-2 0,-13 4-10,2-5 3,11 1-1,-17 3 1,8 0-1,-2-3 1,11 0-2,-17 4 2,17-4 10,-14 4-3,14-4 0,-15 2 0,15-2 0,-15 2 0,15-2 0,-16 1 0,16-1 0,-16 1 0,16-1 0,-16 2 0,7 0 0,-1 0 0,0 0 0,-1 0 0,0 0 0,-1 2 0,0-2 0,2 1 0,-3-1 0,3 0 0,0 0 1,0 1-2,0-1 1,1 0 0,0 2 1,-3-2-1,12-2 0,-19 9 0,7-3 0,1-1 1,-2 1 0,2-1-2,-1 0 1,-1 2 0,1-2 0,0 1-1,1-3 2,0 2-3,2-2 2,-1 2 1,10-5-2,-16 7 2,16-7-1,-14 7 0,14-7 0,-15 6 0,15-6 0,-14 6 0,14-6 0,-14 5 0,14-5 0,-13 6 0,13-6 0,-13 6 0,13-6 0,-12 8 0,12-8 0,-12 7 0,12-7 0,-10 8 0,10-8 0,-12 7 0,12-7 0,-11 6 0,11-6 0,-14 7 0,14-7 0,-16 6 0,16-6 0,-14 6 0,5-2 0,9-4 0,-13 6 0,13-6 0,-13 6 0,13-6 0,-11 6 0,11-6 0,-12 5 0,12-5 0,-11 3 0,11-3 0,-9 2 0,9-2 0,-11 3 0,11-3 0,-9 2 0,9-2 0,-11 3 0,11-3 0,-13 5 0,13-5 0,-14 5 0,14-5 0,-17 5 0,8-3 0,-1 0 0,0-1 0,-1 0 0,2 0 0,0 0 0,-1-1 0,0 0 0,1 0 0,9 0 0,-17-1 0,17 1 0,-18-1 0,8 1 0,0-1 0,1 0 0,0 1 0,-2-1 0,1 0 0,-1 1 0,-1-1 0,0 1 0,-1-1 0,0 0 0,0 1 0,-1-1 0,1 0 0,-1-1 0,1 1 0,0-1 0,1 0 0,-1 0 0,1 0 0,0-1 0,1 0 0,-1 0 0,0 0 0,-1-1 0,1 0 0,1 1 0,0 0 0,1 1 0,-1 0 0,2 1 0,9 1 0,-15-1 0,15 1 0,-16 0 0,16 0 0,-15-1 0,15 1 0,-15-3 0,15 3 0,-15-2 0,15 2 0,-15-3 0,15 3 0,-15 0 0,15 0 0,-16 0 0,16 0 0,-17 1 0,8 0 0,-1-1 0,1 0 0,-1 1 0,-1-1 0,0 0 0,0 0 0,1 1 0,0 0 0,0-1 0,0 1 0,-1 0 0,1 0 0,1 1 0,-2-1 0,1 0 0,0 0 0,0-1 0,0 1 0,1 0 0,-1-1 0,0 0 0,1 0 0,-1 0 0,1 0 0,0 0 0,9 0 0,-16 1 0,16-1 0,-14 2 0,14-2 0,-13 3 0,13-3 1,-14 4-1,14-4 0,-13 4 0,13-4 0,-14 3 0,14-3 0,-13 1 0,13-1 0,-11 3 0,11-3 0,-11 3 0,11-3 0,-11 6 0,11-6 0,-11 6 0,11-6 0,-11 5 0,11-5 0,-11 4 0,11-4 0,-9 3 0,9-3 0,-10 2 1,10-2-1,-11 3 0,11-3 0,-11 4-1,11-4 2,-11 6-2,11-6 2,-11 5-2,11-5 2,-10 6-2,10-6 2,-10 4-1,10-4 0,-10 3 0,10-3 0,-9 3 0,9-3 0,-9 4 0,9-4 0,-9 4 0,9-4 0,-10 5-1,10-5 2,-9 4-2,9-4 2,-10 4-2,10-4 2,-11 3-1,11-3 0,-9 2 0,9-2 0,-10 2 0,10-2 0,-10 3 0,10-3 0,-9 4 0,9-4 0,-11 4-1,11-4 2,-10 4-2,10-4 2,0 0-1,-12 3 0,12-3 0,0 0 0,-10-1 0,10 1 0,0 0 0,-10-1 0,10 1 0,-9 1 0,9-1 0,0 0 0,-13 6 0,13-6 0,-12 3 0,12-3 0,-10 4 0,10-4 0,-10 3 0,10-3 0,-10 2 0,10-2 0,-10 2 0,10-2 0,-13 1 0,13-1 0,-13 2 0,13-2 0,-15 2 0,15-2 0,-15 2 0,15-2 0,-13 1 0,13-1 0,-13 0 0,13 0 1,-12-1-1,12 1 0,-11-2 0,11 2 0,-12-2 0,12 2 0,-12 0-1,12 0 1,-13-1 0,13 1 0,-14 0 0,14 0 0,-14-2 0,14 2 0,-15-3 0,15 3 0,-13-5 0,13 5 0,-14-7 0,14 7 0,-13-5 1,13 5-1,-13-5 0,13 5 0,-15-3 0,15 3 0,-14-3 0,14 3 0,-14-4 0,14 4 0,-13-4 0,13 4 0,-11-4 0,11 4 0,-10-3 0,10 3 0,-12-2 0,12 2-1,-15-2 1,15 2 0,-15-1 0,15 1 0,-16 1 0,16-1 0,-15-1 0,15 1 0,-14-2 0,14 2 0,-16-4 0,16 4 0,-15-4 0,15 4 0,-14-6 0,14 6 0,-15-4 0,15 4 0,-14-3 0,14 3 0,-15-1 0,6 1 0,9 0 0,-17 0 0,17 0 0,-17-1 1,17 1-1,-16-1 0,7 0 0,-1 0 0,0 0 0,0 0-1,0 0 1,1 0 0,0 0 0,9 1 0,-16-1 0,16 1 0,-15-2 0,15 2 0,-14-2 0,14 2 0,-17-2 1,8 2-1,-1-1 0,1 1 0,-1 0 0,-1 1 0,0-1 0,0 0 0,1 1-1,-1 0 2,1-1-2,0 1 2,1-2-1,0 1 0,0-1 0,9 1 0,-15-2 0,15 2 0,-14-2 0,14 2 0,-14 0 0,14 0 0,-13 1 0,13-1 0,-13 3 0,13-3 0,-11 2 0,11-2 0,-11 3 0,11-3 0,-11 2 0,11-2 0,-11 1 0,11-1 0,-11 1 0,11-1 0,-11 0 0,11 0 0,-10 1 0,10-1-1,-10 1 1,10-1 0,0 0 0,-14 2 0,14-2 0,-10 2 0,10-2 0,-10 1 0,10-1 0,-14 0 0,14 0 0,-13 0 0,13 0 0,-14 1 0,14-1 0,-14 1 0,14-1 0,-10 2 0,10-2 0,-11 3 0,11-3 0,-12 3 0,12-3 0,-12 3 0,12-3 0,-12 1 0,12-1 0,-11 0 0,11 0 0,-12-1 0,12 1 0,-11 0 0,11 0 0,-11 0 0,11 0 0,-10 1 0,10-1 0,-8 1 0,8-1 0,-11 1 0,11-1 0,-13 1 0,13-1 0,-14 0 0,14 0 0,-15 1 0,15-1 0,-14 1 0,14-1 0,-13 1 0,13-1 0,-12 2 0,12-2 0,-11 3 0,11-3 1,-11 2-1,11-2 0,-11 1 0,11-1 0,-13 2 0,13-2-1,-13 1 1,13-1 0,-13 3 0,13-3 0,-15 4 0,15-4 0,-15 5 0,15-5 0,-15 5 0,15-5 0,-16 3 0,16-3 1,-15 2-1,15-2 0,-13 1-1,13-1 1,-13 0 0,13 0 0,-13 1 0,13-1 0,-11 3 0,11-3 0,-12 4 0,12-4 0,-12 4 1,12-4-1,-11 3 0,11-3 0,-12 2 0,12-2 0,-11 1-1,11-1 1,-10 0 0,10 0 0,-10 1 0,10-1 0,-10 3 0,10-3 0,-10 2 1,10-2-1,-9 4 0,9-4 0,-9 2 0,9-2 0,0 0 0,-12 4 0,12-4 0,0 0 0,-12 3 0,12-3 0,0 0 0,-12 6 0,12-6 0,-11 6 0,11-6 0,-15 7 0,15-7 0,-16 7 0,16-7 0,-17 7 0,17-7 0,-16 6 0,16-6 0,-14 5 0,14-5 0,-14 6 0,14-6 0,-16 7 0,16-7 0,-16 6 0,16-6 0,-16 6 0,16-6 0,-16 6 0,16-6 0,-15 4 0,15-4 0,-14 2 0,14-2 0,-13 3 0,13-3 0,-10 1 0,10-1 0,-9 2 0,9-2 0,0 0 0,-12 3 0,12-3 0,0 0 0,-12 3 0,12-3 0,-10 1 0,10-1 0,-10 1 0,10-1 0,-10 4 0,10-4 0,-12 4 0,12-4 0,-14 5 0,14-5 0,-13 4 0,4-2 0,9-2 0,-15 4 0,15-4 0,-15 3 0,15-3 1,-17 3-1,7-1 0,1 0 0,-1 1-1,0-1 1,1 1 0,0-2 0,-1 1 0,10-2 0,-15 3 0,15-3 0,-15 2 0,15-2 0,-15 2 0,15-2 0,-15 3 1,6-2-1,9-1 0,-16 3 0,16-3 0,-17 4 0,17-4 0,-17 4 0,8-1 0,9-3 0,-18 4 0,7-1 0,0-2 0,0 2 0,1-2 0,-1 0 0,-1 0 0,0 1 0,0 0 1,0 0-1,1 0 0,-1 1 0,-1 0 0,0 0 0,0-2 0,2 2 0,-2-1 0,2 0 0,-2 0 0,2 0 0,0-1 0,1 0 0,0-1 0,-1 0 0,2 1 0,-2-1 0,2 1 0,0-1 0,0 2 0,-1-2 0,0 2 0,-1 0 0,0-1 0,1 1 0,-1-2 0,0 1 0,1-1 0,0 1 0,1-2 0,9 1 0,-15 0 0,15 0 0,-16 1 0,16-1 0,-17 4 0,8-2 0,-1 1 0,0-1 0,-2 1 0,2 0 0,-2-1 0,1 0 0,1-2 0,-1 1 0,0 0 0,1-1 0,0-1 0,0 1 0,0 1 0,-1-1 0,-1 1 0,-1-1 0,-2 1 0,0 0 0,0-1 0,0 1 0,-1-1 0,1 1 0,0-1 0,2 0 0,1 0 0,-1-1 0,2 1 0,-1-1 0,1 1 0,0-1 0,-1 1 0,2-1 0,-1 1 0,2 0 0,-3 0 0,2 1 0,-2 0 0,0 1 0,1-1 0,1 1 0,-1-1 0,-1 1-1,3-2 1,-2 0 0,11 0 0,-17-1 0,7 1 0,-1 0 0,0 1 0,0-1 0,-2 2 0,1 1 1,-4-1-1,2 2 0,-1-1 0,-1 1 0,2-1 0,0 0 0,2-1 0,-1 0 0,2-1 0,1 0 0,0 1 0,10-2 0,-16 2 0,7 0 0,-1 0 0,1 0 0,0 0 0,0 1 0,0-2-1,0 2 1,9-3 0,-16 3 0,16-3 0,-13 2 0,13-2 0,-12 1 0,12-1 0,-15 2 0,6-1 0,9-1 0,-19 3 0,10-1 0,-3 1 0,1-1 0,1 2 0,-1-2 0,2 1 0,-4-1 0,4 1 1,-3-1-2,3 0 2,0 1-1,-1-1 0,2-1 0,-2-1 0,10 0 0,-17 1-1,17-1 1,-16 1 0,16-1 0,-14-2 0,14 2 0,-13-1 0,13 1 0,-11-1 0,11 1 0,-12 1 0,12-1 0,-14 3 0,14-3 0,-16 3 0,6 0 0,-1-3 0,2-2 0,-2 1 0,0-1 0,2 1 0,-1-2 0,1 2-1,-2-1 1,1 1 0,-1 3 0,0-1 0,0 1 0,-2-1 1,1 2-1,-1-3 0,1 0 0,1-1-1,0-2 1,1 0 0,0-1 0,1 0-1,0 0 1,9 4 0,-14-8 0,14 8 0,-12-5 0,12 5 0,-13-5 0,13 5 0,-12-1 0,12 1 0,-16 0 0,6-1 0,1 1 0,0 0 0,9 0 0,-17-1 0,8 1 0,9 0 1,-15 0-2,15 0 2,-15 1-1,15-1 0,-16 1 0,16-1 0,-17 3-1,7-2 1,10-1 0,-16 3 0,16-3 0,-16 3 0,16-3 1,-16 3-1,7-1 0,9-2 0,-16 3 0,16-3 0,-18 3 0,9-2 0,-1 0 0,1 1 0,0-2 0,-1 2-1,1 0 1,-2-1 1,1 2-1,-1-3 0,0 3 0,-2-3 1,2 2-1,0-1 0,-1-1 0,12 0 0,-18 1 0,9-1 0,0 1 0,9-1 0,-16 1 0,6 0 0,10-1 0,-18 2 0,18-2 0,-18 0-1,9-1 1,9 1 0,-16-2 0,16 2 0,-14-5 0,14 5-1,-13-6 1,13 6 0,-13-5 0,13 5 0,-13-5 0,4 4 0,9 1 0,-15-2-1,15 2 1,-17-4 0,8 2 0,9 2 0,-20-7 0,20 7 0,-18-6 0,18 6 0,-17-6 0,7 4 0,-1 1 0,0 0 0,2-1 0,-3 1 0,2-1 0,-5-1 0,5 0 0,-1-1 0,0-1 0,1 0-1,1 1 1,0-1 0,0 2 0,9 3 1,-16-6-1,16 6 0,-14-2 0,14 2 0,-14 0 0,14 0 0,-16 0 0,16 0 0,-15-2-1,15 2 1,-14-3 0,14 3 0,-12-3 0,12 3 0,0 0 0,-11-4 1,11 4-1,0 0 0,-11 0 0,11 0 0,0 0 0,-15 3 0,15-3 0,-12 2 0,12-2 0,-14 1 0,14-1 0,-15-2 0,15 2 0,-13-2 0,13 2 0,-14-3 0,14 3 0,-12-1 0,12 1 0,-14 1 0,14-1 0,-19 4 0,9-3 0,-1 0 0,-2 0 0,0-1 0,1-1-1,0-1 1,0 0 0,1-1 0,0 0 0,0-1 0,1 0 0,-1 0 0,0 0 0,0 1 0,-1 0 0,0 0 0,0 0 0,-1 0 0,-1 0 0,0 0 0,0 1 0,0-2 0,0 1 1,1-1-1,-2 1 0,2-2 0,1 1 0,0 0 0,1-1 0,-1 1 0,0-1-1,0 1 1,1 0 0,-2 0 0,2-1 0,-1 1 0,-1-1 0,2 0 0,0 0 0,2 0 0,-2 0 0,11 5 0,-13-9 0,13 9 0,-11-7 0,11 7 0,-10-4 0,10 4 0,0 0 0,-13-4 0,13 4 0,-14-3 0,14 3 0,-15-3 0,6 1 0,-1-1 0,0 2 0,0-2 0,0 1 0,1-1 0,-1 1 0,1 0 0,0 0 0,0 0 0,0-2 0,9 4-1,-16-3 1,16 3 0,-15-3 0,15 3 0,-14-3 0,14 3 1,-11-2-1,11 2 0,-9-3 0,9 3 0,0 0 0,-9-2 0,9 2 0,0 0 0,0 0 0,-11 0 0,11 0 0,0 0 0,-9 0-1,9 0 1,0 0 0,-9-4 0,9 4 0,0 0 1,-9-2-1,9 2 0,0 0 0,-10 0 0,10 0 0,-10 1 0,10-1 0,-14 2 0,5-1 0,9-1 0,-19-1 0,9 0 0,-1 0 0,2-2 0,-2 0 0,1 1 0,1-2 0,-1 1 0,1-1-1,0 0 1,0 1 0,0-1 0,9 4 0,-17-6 0,17 6 0,-16-6 0,16 6 0,-16-6 0,16 6 0,-15-7 0,15 7 0,-14-9 0,14 9 0,-13-8 0,13 8 0,-15-8 0,15 8 0,-13-7 0,13 7 0,-14-6 0,14 6 0,-16-6 0,16 6 0,-16-6 0,7 4 0,9 2 0,-15-6 0,15 6 0,-15-7 0,15 7 0,-11-6 0,11 6 0,0 0 0,-11-7 0,11 7 0,-9-4 0,9 4 0,-9-3 0,9 3 0,-13-5 0,13 5 0,-14-4 0,14 4 0,-14-5 1,14 5-2,-13-5 2,13 5-2,-11-5 1,11 5 0,-12-4 0,12 4 0,-12-4 0,12 4 0,-14-3 0,14 3 0,-14-5 0,14 5 0,-13-4 0,13 4 0,-11-6 0,11 6 0,-9-5 0,9 5 0,0 0 0,-11-6 0,11 6 0,-9-3 0,9 3 0,-10-3 0,10 3 0,-10-3 0,10 3 0,-11-3 0,11 3 0,0 0 0,-12-6 0,12 6 0,0 0 0,0 0 0,-10-7 0,10 7 0,0 0 0,0 0 0,-11-7 0,11 7 0,-9-4 0,9 4 0,-10-4 0,10 4 0,-11-6 0,11 6 0,-10-6 0,10 6 0,0 0 0,-12-11 0,12 11 0,0 0 0,-12-11 0,12 11 0,-11-5 0,11 5 0,-11-5 0,11 5 0,-14-6 0,14 6 0,-12-4 0,12 4 0,0 0 0,-10-6 0,10 6 0,0 0 0,0 0 0,0 0 0,0 0 0,0 0 0,0 0 0,-9-4 0,9 4 0,0 0 0,0 0 1,-10-3-1,10 3 0,0 0 0,0 0 0,0 0 0,0 0 1,-9-8-1,9 8 0,0 0 0,0 0 0,0 0 0,0 0 0,0 0 0,0 0 0,-9 0 0,9 0 0,0 0 0,-9-4 0,9 4 1,0 0-1,-10-8 1,10 8-1,0 0 0,0 0 0,0 0 0,-11-6 0,11 6 0,0 0 0,0 0 0,0 0-1,-12-2 1,12 2-1,-9-3 1,9 3 0,0 0 0,-9-7-1,9 7 0,-9-5 1,9 5 0,0 0 0,-11-8-1,11 8 1,-9-7 0,9 7 0,-11-7 0,11 7 0,-12-6 0,12 6 0,-13-8 0,13 8 0,-12-7 0,12 7 0,-11-7 0,11 7 0,-9-7 0,9 7 0,-9-7 0,9 7 0,-11-7 0,11 7 0,-13-6 0,13 6 0,-12-7 0,12 7 0,-12-7 0,12 7 0,-11-8 0,11 8 0,0 0 0,-10-10 0,10 10 0,0 0 0,-13-11 0,13 11 0,-9-7 0,9 7 0,-12-6 0,12 6 0,-14-9 0,14 9 0,-11-9 0,11 9 0,-10-9 0,10 9 0,-7-9 0,7 9 0,0 0 0,-9-10 0,9 10 0,-7-9 0,7 9-1,-11-8 1,11 8 0,-12-10 0,12 10 0,-12-10 0,12 10 0,-11-10 0,11 10 0,-10-10 0,10 10 0,-9-10 0,9 10 0,-7-9 0,7 9 0,-9-8 0,9 8 0,-9-10 0,9 10 0,-10-8 0,10 8 0,-10-9 0,10 9 0,0 0 0,-11-13 0,11 13 0,-4-9 0,4 9 0,-5-9 0,5 9 0,-4-10 0,4 10 0,-6-10 0,6 10 0,-6-10 0,6 10 0,-8-11 0,8 11 0,-9-10 0,9 10 0,-8-12 0,8 12 0,-8-11 0,8 11 0,-6-12 0,6 12 0,-6-13 0,6 13 0,-7-10 0,7 10 0,-9-11 0,9 11 0,-13-10 0,13 10 0,-15-11 0,15 11 0,-16-14 0,16 14 0,-14-14 0,14 14 0,-11-16 0,11 16 0,-8-14 0,8 14 0,-9-13 0,9 13 0,-8-12 0,8 12 0,-10-11 0,10 11 0,-7-14 0,7 14 0,-7-15 0,4 6 0,0 0-1,2 0 1,-2 0 1,3 9-1,-5-15 0,5 15 0,-5-15 1,5 15-2,-6-13 2,6 13-2,-9-16 1,5 7 0,4 9 0,-8-18 0,4 9 0,0 0 0,0 0 0,4 9 0,-7-17-1,7 17 1,-8-14 0,8 14 0,-10-13 0,10 13 0,-10-11 0,10 11 0,-12-13 0,12 13 0,-13-14 0,13 14 0,-12-16 0,12 16 0,-9-17 0,9 17 0,-7-15 0,7 15 0,-6-13 0,6 13 0,-8-12 0,8 12 0,-12-11 0,12 11 0,-10-14 0,10 14 0,-9-18 0,9 18 0,-8-18-1,6 6 1,0 2 0,0 0 0,0 0 0,2 10 0,-1-16-1,1 16 1,-3-14 0,3 14 0,-5-12 0,5 12 0,-8-14 0,3 5 0,5 9 0,-8-16 0,3 7 0,5 9 0,-6-16 0,6 16 0,-5-15 0,5 15 0,-3-14 0,3 14 0,-6-14 0,6 14 0,-7-12-1,7 12 2,-10-12-2,10 12 2,-10-12-1,10 12 0,-8-11 0,8 11 0,-8-13 1,8 13-3,-4-14 3,4 14-2,-4-17 0,2 7 0,0 0 0,-2-1 0,3 2 0,-6-2 1,4 2-1,-3 0 1,6 9 0,-11-16 0,11 16 0,-10-16 0,5 7 0,5 9 0,-7-16 0,7 16 0,-6-15 0,6 15 0,-7-14 0,7 14 0,-7-12 0,7 12 0,-8-13 0,8 13 0,-10-13 0,10 13 0,-7-16 0,4 7 0,-1 0 0,2-1 0,0-1 0,1 1 0,0 0 0,-1 1 0,2-1 0,0 10 0,-3-15 0,3 15 0,-3-14 0,3 14 0,-5-15 0,5 15 0,-3-15 0,3 15 0,-4-17 0,4 17 0,-1-16 0,1 16 0,-3-14 0,3 14 0,-4-12 0,4 12 0,-5-11 0,5 11 0,-8-11 0,8 11 0,-8-10 0,8 10 0,-7-11 0,7 11 0,-6-11 0,6 11 0,-6-11-1,6 11 2,-6-10-2,6 10 1,-11-10 0,11 10 1,-14-11-1,5 4 0,0 2 0,-1-2 0,1 1 0,-1-1 0,10 7 0,-17-14 0,8 7 0,9 7 0,-16-14 0,16 14 0,-17-15 2,8 8-2,0 0 2,-2-1-3,2 1 3,-3-1-3,1-2 3,-1 0-3,1-1 0,2 0 1,-4 1-1,3-1 1,-2 0-1,1 0 1,-2 2-1,2 0 1,0-1 0,-1 1 0,1-2 0,-1 1 0,0 0 0,-2-1 0,2 0 0,-1 1 1,-2-1-1,2 0 0,-2 0-1,1 1 2,2-2-1,0 1 0,-1-2 0,1 2 0,0-1 0,-1 0 0,0 0 0,-1-1 0,0 1 0,-2-1 0,1 1 0,-1-1 0,-1 0 0,0 0 0,0 0 0,1 0 0,0 1 0,0 0 0,0 1 0,0 1 0,1 0 0,-1 1 0,0 0 0,-1 0 0,0 1 0,0 0 0,-1 1 0,1-2 0,-1 1 0,2 0 0,0 0 0,0 0 0,1 1 0,0 0 1,1 0 0,0 1-1,-2-1 1,0 2-1,-1-1 2,0 0-3,-1 1 2,-1-1-2,2-1 1,-2 1-1,0-2 1,1 0 0,1 0-1,-1-1 2,2 0-2,-1 1 1,0-1-1,1 0 1,-2 3-1,0-2 1,0 1-1,-1 0 1,0 2 0,0-2 0,-1 2-1,0-1 2,1 1-1,0-1 0,0 2 0,0-1 0,0 0 0,0 1 0,0-1 0,1 2 0,0-1 0,0 0 0,0 1 0,-1 0 0,1 0 0,0-1 0,0 1 0,1-1 0,0 1 0,1-2 0,3 2 0,0 0 0,2 0 0,0 1 0,1-1 0,0 3 0,1-1 0,-1 2 0,0-1 0,-2 1 0,1 1 0,-1-1 1,0 0-1,-1 0 0,0 0 0,1-2 0,-1 1 0,0-1 0,0 0 0,1 1 0,-1-2 0,-1 2 0,2 0 0,-3 1 0,2-1 0,-2 1 0,0 0 0,0 0 0,-3 1 0,2-1 0,-2 0 0,0-1 0,2 0 0,-3-1 0,1 0 0,1-1 0,0 0 0,0 0 0,1-2 0,-1 2 0,-2-1 0,3 2 0,-3-1 0,1 0 0,1 1 0,-1-1 0,1 1 0,1-2 0,0 1 0,1 0 0,1-1 0,-1 1 0,1-1 0,0 3 0,-2-1 0,0 1 0,0 1 1,-1 1-1,1 0 0,0 0 0,0 0 1,0-2-1,3 1 0,0-1 0,0 0 0,1-1 0,0 0 0,0 1 0,1-2 0,0 2 0,-1 0 0,0 0 0,0 0 0,-1 1 0,1 1 0,0-2 0,2 2 0,-3 0 1,2 0-1,1-1 0,0 1 0,0-1 0,0 0 0,0 1 0,-2-2 0,2 1-1,-1-1 1,0 1 0,0-1 0,0 0 0,1 1 0,0-1 0,0 1 0,-1 0 0,0 0 1,0 0-1,-1 2 0,0-2 0,-1 0 0,0 0 0,-1 0-1,1 0 1,0-1 0,0 0 0,0 0 0,1-1 0,-3 1 0,1 0 0,0 0 1,0-1-1,0 0 0,1 0 1,-1 1-1,1 0 1,1-1-2,0 1 1,0 0 0,-1 1 0,0 0 0,0 0 0,-1 0 0,1 0 0,2 0 0,-1 0 0,1 0 0,1-1 0,1 0 0,0 1 0,0 0 1,9-1-1,-16 2 0,16-2 0,-16 4 0,16-4 0,-15 6 0,15-6 0,-12 5 0,12-5 0,0 0 0,-11 7 0,11-7 0,0 0 1,0 0-1,-9 4 0,9-4-1,0 0 2,0 0-2,0 0 1,0 0 0,0 0 0,0 0 0,0 0-1,0 0 1,0 0-2,0 0-1,0 0-5,0 0-19,0 0-8,31 9 3,-4-9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1:02.9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1CCCC2-0D61-4C29-84A5-9FBDAFA2429C}" emma:medium="tactile" emma:mode="ink">
          <msink:context xmlns:msink="http://schemas.microsoft.com/ink/2010/main" type="inkDrawing" rotatedBoundingBox="4723,4434 19959,7883 19541,9730 4305,6281" semanticType="callout" shapeName="Other">
            <msink:sourceLink direction="with" ref="{5082EC37-FA87-47F1-8E71-E9691F97A3BD}"/>
          </msink:context>
        </emma:interpretation>
      </emma:emma>
    </inkml:annotationXML>
    <inkml:trace contextRef="#ctx0" brushRef="#br0">15290 3229 2,'0'0'2,"0"0"-1,0 0-1,0 0 0,0 0 0,0 0-1,0 0 1,0 0 1,0 0 0,0 0 2,0 0 1,0 0 1,0 0 1,0 0 1,0 0 0,0 0 0,0 0-2,0 0 0,0 0-1,7-9-2,-7 9 0,0 0-1,0 0-1,0 0 0,0 0 0,0 0 0,0 0 0,0 0 1,0 0 1,0 0 1,0 0 1,0 0 0,0 0 1,0 0 0,0 0 0,0 0-1,0 0 0,0 0-2,0 0 0,0 0 0,0 0-1,0 0 0,0 0 0,0 0 1,0 0 0,0 0 1,0 0 0,0 0 0,0 0 0,0 0 1,0 0-1,0 0-1,0 0 0,0 0 0,0 0-1,0 0 0,0 0-1,0 0 1,0 0 0,0 0 0,0 0 0,0 0 0,0 0 0,0 0 0,0 0 0,0 0 0,0 0 0,0 0-1,0 0 0,0 0 0,0 0 1,0 0-1,0 0 1,0 0-1,0 0 1,0 0 0,0 0 0,-7-9 0,7 9 0,0 0 0,0 0 0,0 0 0,0 0 0,0 0 0,-10-2 0,10 2 0,0 0 0,0 0 1,0 0-2,-9 1 2,9-1-1,0 0 0,0 0-1,-10 0 0,10 0 1,0 0-1,0 0 1,-9-1 0,9 1-1,0 0 1,0 0 0,-10 0 0,10 0-1,0 0 1,-10 1 0,10-1 0,0 0-1,-10 4 1,10-4 0,0 0-1,-12 4 1,12-4 0,-9 4-1,9-4 1,-9 4-1,9-4 1,0 0-1,-12 6 0,12-6 1,0 0-1,-11 4 0,11-4 0,0 0 0,0 0 1,-10 4-1,10-4 0,0 0 0,0 0 1,-10 6-1,10-6 0,0 0 0,-12 7 1,12-7-1,-10 4 0,10-4 0,-9 3 0,9-3 0,0 0 0,-11 4 0,11-4 0,0 0 1,-10 3-1,10-3 0,0 0 0,0 0 0,-10 4 1,10-4-1,0 0 0,-9 3 0,9-3 0,0 0 0,-9 3 0,9-3 0,0 0 1,-11 3-1,11-3 0,0 0 0,-10 2 0,10-2 0,0 0 1,-12 3-1,12-3 1,0 0-1,-12 3 1,12-3-1,-9 2 1,9-2-1,-9 2 0,9-2 0,0 0 1,-13 2-1,13-2 0,0 0 0,0 0 0,-10 1 0,10-1 0,0 0 1,0 0-1,-9 1 0,9-1 0,0 0 0,-9 1 0,9-1 0,0 0 1,-11 1-1,11-1 0,0 0 0,-11 1 0,11-1 1,0 0-1,-12 1 0,12-1 0,-10 0 1,10 0-1,0 0 0,-10 0 0,10 0 0,0 0 0,-9-1 1,9 1-1,0 0 0,-12-1 0,12 1 1,-11-1-1,11 1 0,-13-1 0,13 1 0,-13-3 0,13 3 1,-14-2-1,14 2 0,-10-2 0,10 2 0,-13-3 0,13 3 0,-8-2 0,8 2 1,-10-1-1,10 1 0,-11-1 0,11 1 0,-9 0 0,9 0 0,-11-1 1,11 1-1,-9-1 0,9 1 0,-9-1 0,9 1 0,-10-1 0,10 1 0,-15-1 0,15 1 0,-15 0 0,5 0 0,10 0 0,-17 0 0,17 0 0,-12 0 0,12 0 0,-13-1 0,13 1 0,-9-1 0,9 1 0,-10-2 0,10 2 0,-12-1 0,12 1 0,-11-1 0,11 1 1,-10-3-2,10 3 1,-11-1 0,11 1 1,0 0-1,-11-2 0,11 2 0,0 0 0,-10-2 0,10 2 0,0 0 0,-10-1 0,10 1 0,0 0 0,-11-1 0,11 1 0,-9-1 0,9 1 0,-11-1 0,11 1 0,-12-2 0,12 2 0,-13-1 0,13 1 0,-12-2 0,12 2 0,-11-2 0,11 2 0,-9-1 0,9 1 0,0 0 0,-11-2 0,11 2 0,0 0 0,-10 0 0,10 0 0,0 0 1,-11-1-1,11 1 0,0 0 0,-9-1 0,9 1 0,0 0 0,0 0 0,-9-1 0,9 1 0,-9 0 0,9 0 0,0 0 0,-13-1 0,13 1 0,-13-1 0,13 1 0,-14 0 0,14 0 0,-9 0 0,9 0 0,-9-1 0,9 1 0,0 0 0,0 0 1,0 0-1,0 0 0,-10-2 0,10 2 0,0 0 0,0 0 0,0 0 0,0 0 0,0 0 0,0 0 0,0 0 0,-9 0 0,9 0 0,0 0 0,0 0 0,0 0 0,-11-1 0,11 1 0,0 0 0,-10 0 0,10 0 0,0 0 0,0 0 0,-10-1 0,10 1 0,0 0 0,0 0 0,0 0 0,-11 0 0,11 0 0,0 0 0,-11 0 1,11 0-1,0 0 0,-10-1 0,10 1 0,0 0 0,-9-1 0,9 1 0,0 0 0,-9 0 0,9 0 0,-9 0 0,9 0 0,-9-1 0,9 1 0,-9 0 0,9 0 0,0 0 0,-12-2 0,12 2 0,0 0 0,0 0 0,-11-3 1,11 3-1,0 0 0,0 0 0,-10-3 0,10 3 0,0 0 0,-10-2 0,10 2 0,0 0 0,-9-2 0,9 2 0,0 0 0,-10-3 0,10 3 0,0 0 0,0 0 0,-10-3 0,10 3 0,-9-1 0,9 1 0,0 0 0,-11-3 0,11 3 0,0 0 0,-11-3 0,11 3 0,0 0 0,-12-4 0,12 4 0,0 0 0,0 0 0,-11-5 0,11 5 0,0 0 0,-9-4 0,9 4 0,-9-2 0,9 2 0,-9-3 0,9 3 0,0 0 0,-12-5 0,12 5 0,-11-5 0,11 5 0,-11-5 0,11 5 0,-14-6 0,14 6 0,-14-6 0,14 6 0,-12-6 0,12 6 0,-13-5 0,13 5 0,-13-5 0,13 5 0,-15-6 0,15 6 0,-15-5 0,15 5 0,-13-8 0,13 8 0,-15-8 1,15 8-1,-15-9 0,15 9 1,-16-8-1,16 8 0,-15-6 0,15 6 0,-12-6 0,12 6 0,-11-2 0,11 2 1,-10-3-2,10 3 1,-11-2 0,11 2 0,-11-3 0,11 3 0,-12-2 0,12 2 0,-12-1 0,3 0 0,0 0 0,9 1 0,-17-1 0,8 0 0,0 1 0,0-1 0,-1 0 0,10 1 0,-15-2 0,15 2 0,-14-3 0,14 3 0,-14-2 0,14 2 0,-12-2 0,12 2 0,-14-2 0,14 2 0,-15-1 1,6 1-1,-1-1 0,1 1 0,-2 1 0,2-1 0,-2 0 0,1 1 0,0-1 0,1 1 0,9-1 0,-14 0 0,14 0 0,-15 0 0,15 0 1,-14 0-1,14 0 0,-17 0 0,6 2 0,-1-1 0,2 1 0,-3-1 0,0 1 0,2 0 0,1-1 0,0 0 0,0 0 0,1 0 0,9-1 0,-15 2 0,15-2 0,-16 1 1,16-1-1,-14 2-1,14-2 1,-14 2 0,5-1 0,9-1 0,-16 2 1,16-2-2,-17 1 1,17-1 0,-16 1 0,16-1 0,-12 0 0,12 0 1,-9 0-2,9 0 1,0 0 0,-9 0 0,9 0 0,0 0 1,-9 1-1,9-1 0,0 0 1,-14 2-1,14-2 0,-13 1 0,13-1 1,-16 1-1,16-1-1,-13-2 1,13 2 0,-14-2 0,14 2 0,-14-5 0,14 5-1,-12-4 2,12 4-1,-15-4 0,15 4 0,-14-2 0,14 2 0,-13-3 0,13 3 0,-14-2 0,14 2 0,-11-3 0,11 3 0,-11-4 0,11 4 0,-11-4 0,11 4 0,-9-4 0,9 4 0,-10-3 0,10 3 0,-12-3 0,12 3 1,-9-2-1,9 2 0,-9-1 0,9 1 0,-10-2 0,10 2 0,0 0-1,-12-3 1,12 3 0,-9-2 0,9 2 1,-10-2-1,10 2 0,-14 0 0,14 0 0,-18-1 0,8 1 0,0 0 0,0 0 0,-1-1 0,-1 1 0,12 0 0,-17-3 0,17 3 0,-13-3 0,13 3 0,-15-2 0,15 2 0,-12-3 0,12 3 0,-12-1 0,12 1 1,-11-1-1,11 1 0,0 0 0,-12-1 0,12 1 0,-9 0 0,9 0 0,-9 0 0,9 0 0,-11 0 0,11 0 0,0 0 0,-13-1 0,13 1 0,0 0 0,-13 1 0,13-1 0,0 0 0,-12 0 0,12 0 0,-10 0 0,10 0 0,-10 0 0,10 0 0,-10 1 0,10-1 0,-11 0 0,11 0 0,-11-1 0,11 1 0,-10 0 0,10 0 0,-10 0 0,10 0 0,-10 1 0,10-1 0,-10 0 0,10 0 0,-9 1 0,9-1 1,0 0-1,0 0 0,-10 0 0,10 0 0,0 0 0,0 0 0,0 0 0,0 0 0,-10 2 0,10-2 0,0 0 0,0 0 0,-10 3 0,10-3 0,0 0 0,0 0 0,-9 2 0,9-2 0,0 0 0,0 0 0,0 0 0,0 0 0,-9 0 0,9 0 0,0 0 0,0 0 0,0 0 0,0 0 0,0 0 0,0 0 0,0 0 0,-9 1 0,9-1 0,0 0 0,0 0 0,-10 1 0,10-1 0,0 0 0,0 0 0,0 0 0,0 0 0,-9 0 0,9 0 0,0 0 0,0 0 0,0 0 0,0 0 0,0 0 0,-10 1 0,10-1 0,0 0 0,0 0 0,0 0 0,-11 1 0,11-1 0,0 0 0,0 0 0,0 0 0,0 0 0,-12 1 0,12-1 0,0 0 0,0 0 0,0 0 0,0 0 0,0 0 0,0 0 0,0 0 0,0 0 0,0 0 0,0 0 0,0 0 0,0 0 0,-10 1 0,10-1 0,0 0 0,0 0 0,0 0 0,0 0 0,0 0 0,0 0 0,0 0 0,0 0 0,0 0 0,0 0 0,0 0 0,0 0 0,-9 1 0,9-1 0,0 0 0,0 0 0,0 0-1,0 0 1,0 0 0,-11 0 1,11 0-2,0 0 1,0 0 0,0 0 1,0 0-1,0 0 0,0 0 0,0 0 0,0 0 0,-9 1 0,9-1 0,0 0 0,0 0 0,0 0 0,-9 1 0,9-1-1,0 0 2,0 0-1,0 0 0,-9 1 0,9-1-1,0 0 1,0 0 1,0 0-1,0 0 0,0 0 0,-10 0 0,10 0 0,0 0 0,0 0 0,-10 1 0,10-1 0,0 0 0,-13 2 0,13-2 0,-10 1 0,10-1-1,-12 0 1,12 0 0,-12-1 0,12 1 0,-9-1 0,9 1 0,-9-2 0,9 2 0,-9-2 0,9 2 0,0 0 0,0 0 0,-10-1 0,10 1 0,0 0 0,0 0 0,-10-1 1,10 1-2,0 0 1,0 0 1,-11 0-1,11 0 0,-9 1 0,9-1 0,-11 2 0,11-2 0,-12 1 0,12-1 0,-11 1-1,11-1 1,-11 1 0,11-1 0,-10 0 0,10 0 0,-10 0 0,10 0 0,-10 0 1,10 0-1,0 0 0,-13 2 0,13-2 0,0 0 0,-11 2 0,11-2 0,0 0 0,-10 1 0,10-1 0,0 0 0,0 0 0,-10 1 0,10-1 0,0 0 0,0 0 0,0 0 0,-11 1 0,11-1 0,0 0 0,-9 1 0,9-1 0,0 0 0,-11 1 0,11-1 0,0 0 0,-11 2 0,11-2 0,0 0 0,-9 0 0,9 0 0,0 0 0,0 0 0,-9 2 0,9-2 0,0 0 0,0 0 0,-11 1 0,11-1 0,0 0 0,-10 1 0,10-1 0,0 0 0,-12 1 0,12-1 0,0 0 0,-9 1 0,9-1 0,0 0 0,-9-1 0,9 1 0,0 0 0,-10 0-1,10 0 1,0 0 0,-12-1 0,12 1 0,0 0 1,-11-1-1,11 1 0,-9 0 0,9 0 0,-10-1 0,10 1 0,-11 0 0,11 0 0,-12 0 0,12 0 0,-9 0 0,9 0 0,-9 0 0,9 0 0,0 0 0,-10-1 0,10 1 0,0 0 0,-10-2 0,10 2 0,0 0 0,-13-1 0,13 1 0,-12-1 0,12 1 0,-14 0 0,14 0 0,-14 1 0,14-1 0,-12-1 0,12 1 0,-11-1 0,11 1 0,0 0 0,0 0 0,-10-2 0,10 2 0,0 0 0,-10-1 0,10 1 0,0 0 0,-9 0 0,9 0 0,-9-1 0,9 1 0,-11-1 0,11 1 0,0 0 0,-14-1 0,14 1 0,-10 0 0,10 0 0,-10-1 0,10 1 0,-9-1 0,9 1 0,0 0 0,-12 0 0,12 0 0,0 0 0,-10 1 0,10-1 0,0 0 0,-10 0 0,10 0 0,0 0 0,-9 0 0,9 0 0,0 0 0,-12 0 0,12 0 0,-10 1 0,10-1 0,-9 0 0,9 0 0,0 0 0,-12 1 0,12-1 0,-9 1 0,9-1 0,0 0 0,-12 0 0,12 0 0,0 0 0,-12 1 0,12-1 0,0 0 0,-12 0 0,12 0 0,0 0 0,-12 1 0,12-1 0,0 0 0,-11 0 0,11 0 0,0 0 0,-8 2 0,8-2 0,-10 0 0,10 0 0,0 0 0,-12 3 0,12-3 0,-11 0 0,11 0 0,-10 1 0,10-1 0,-9 1 0,9-1 0,-11 1 0,11-1 0,0 0 0,0 0 0,-9 1 0,9-1 0,0 0 0,0 0 0,0 0 0,-9 0 0,9 0 0,0 0 0,-11 2 0,11-2 0,-10 0 0,10 0 0,-9 0 0,9 0 0,0 0 0,-13 1 0,13-1 0,-9 1 0,9-1 0,0 0 0,-14 2 0,14-2 0,-13 2 0,13-2 0,-14 2 0,14-2 0,-16 1 0,16-1 0,-14 2 0,14-2 0,-11 1 0,11-1 0,-13 1 0,13-1 0,-13 3 0,13-3 0,-13 3 0,13-3 0,-14 4 0,14-4 1,-13 3-2,13-3 2,-14 3-1,14-3 0,-11 3 0,11-3 1,-11 2-1,11-2 0,-11 3 0,11-3 0,-10 5 0,10-5 0,-10 5 0,10-5 0,-10 5 0,10-5 0,-10 5 0,10-5 0,-11 4-1,11-4 1,-10 4 0,10-4 0,-9 5-1,9-5 1,-12 6-1,12-6 1,-13 5 0,13-5 0,-14 6 0,14-6 0,-15 5 0,15-5 0,-11 5 0,11-5 0,-10 4 0,10-4 0,-9 4 1,9-4-1,0 0-1,-13 6 2,13-6-1,-11 5 0,11-5 0,-14 6 0,14-6 0,-15 7 0,15-7 0,-16 6 0,16-6 0,-14 6 0,14-6 0,-11 6 0,11-6 0,-11 4 0,11-4 0,0 0 0,-13 8 0,13-8 0,-12 5 0,12-5 0,-12 7 0,12-7 0,-13 8 0,13-8 0,-15 7 0,15-7 0,-13 7 0,13-7 0,-12 5 0,12-5 0,-11 4 0,11-4 0,-9 4 0,9-4 0,-9 5 0,9-5 0,-10 5 0,10-5 0,-11 6 0,11-6 1,-14 7-1,14-7 0,-14 6 0,14-6 0,-15 6 0,6-3-1,9-3 1,-14 5 0,14-5 0,-14 6 0,14-6 0,-12 6 0,12-6 0,-14 7 1,14-7-1,-14 8 0,14-8 0,-16 8 0,7-4 0,9-4 0,-14 7 0,14-7 0,-10 5 0,10-5 0,-9 5 0,9-5 0,0 0 0,-10 4 0,10-4 0,-11 5 0,11-5 0,-9 5 0,9-5 0,-11 7 0,11-7 0,-9 6 0,9-6 0,-9 6 0,9-6 0,-10 6 0,10-6 0,-10 4 0,10-4 0,-11 6 0,11-6 0,-10 6 0,10-6 1,-9 4-1,9-4 0,0 0 0,-11 7 0,11-7 0,0 0 0,-10 7 0,10-7 1,0 0-1,-9 9 0,9-9 0,0 0 0,-13 11 0,13-11 0,-10 8 0,10-8 0,-11 7 0,11-7 0,-12 5-1,12-5 1,-12 3 0,12-3 0,-10 2 0,10-2 0,-10 4 0,10-4 0,-10 6 1,10-6-1,-10 7 0,10-7 0,0 0 0,-13 11 0,13-11 0,0 0 0,-9 6 0,9-6 0,0 0 0,0 0 0,0 0 0,0 0 0,-10 11 0,10-11 0,0 0 0,-11 9 0,11-9 0,0 0 0,-11 11 1,11-11-1,0 0 0,-11 9 0,11-9 0,0 0 0,0 0 0,-12 10 0,12-10 0,0 0 0,-9 8 0,9-8 0,0 0 0,-11 9 0,11-9 0,0 0 0,-10 9 0,10-9 0,0 0 0,-10 9 0,10-9 0,0 0 0,-9 8 0,9-8 0,0 0 0,0 0 0,-10 6 0,10-6 0,0 0 0,0 0 0,-10 6 0,10-6 0,0 0 0,-9 6 0,9-6 0,0 0 0,-11 8 0,11-8 0,0 0 0,-12 8 0,12-8 0,0 0 0,-11 6 0,11-6 0,0 0 0,0 0 0,0 0 0,-11 6 0,11-6 0,0 0 0,0 0 0,0 0 0,0 0 0,-12 10 0,12-10 0,0 0 0,0 0 0,0 0 0,-9 10 0,9-10 0,0 0 0,0 0 0,0 0 0,-6 9 0,6-9 0,0 0 0,0 0 0,0 0 0,0 0 0,-9 2 0,9-2 0,0 0 0,0 0 0,-12 6 0,12-6 0,0 0 0,-12 6 0,12-6 0,-10 4 0,10-4 0,-9 3 0,9-3-1,0 0 1,-11 3 0,11-3 0,0 0 0,0 0 0,0 0 0,0 0 0,0 0 0,0 0 1,-11 4-1,11-4 0,0 0 0,-11 5 0,11-5 0,-9 4 0,9-4 0,-11 3 0,11-3 0,0 0 0,0 0 0,-11 2 0,11-2 0,0 0 0,0 0 0,0 0 0,0 0 0,0 0 0,0 0 0,0 0 0,-10 5 0,10-5 0,0 0 0,-9 3 0,9-3 0,0 0 0,-11 3 0,11-3 0,0 0 0,0 0 0,0 0 0,-9 2 0,9-2 0,0 0 0,0 0 0,-9 2 0,9-2 0,0 0 0,0 0 0,-11 3 0,11-3 0,0 0 0,-9 1 0,9-1 0,0 0 0,-11 2 0,11-2 0,0 0 0,0 0 0,-11 1 0,11-1 0,0 0 0,0 0 0,-10 2 0,10-2 0,0 0 0,-12 1 0,12-1 0,-9 1 0,9-1 0,-9 2 0,9-2 0,0 0 0,-13 2 0,13-2 0,-10 2 0,10-2 0,0 0 0,-10 2 0,10-2 0,0 0 0,0 0 0,0 0 0,-9 2 0,9-2 0,0 0 0,0 0 0,-9 2 0,9-2 0,0 0 0,0 0 0,0 0 0,-9 2 0,9-2 0,0 0 0,0 0 0,0 0 0,-11 1 0,11-1 0,0 0 0,0 0 0,-11 0 0,11 0 0,0 0 0,0 0 0,0 0 0,-9 1 0,9-1 0,0 0 0,0 0 0,0 0 0,-9 1 0,9-1 0,0 0 0,-9 0 0,9 0 0,0 0 0,0 0 0,-10 1 0,10-1 0,0 0 0,0 0 0,0 0 0,0 0 0,-9 1 0,9-1 0,0 0 0,0 0 0,-9 0 0,9 0 0,0 0 0,0 0 0,-10 1 0,10-1 0,0 0 0,0 0 0,0 0 0,-10 0 0,10 0 0,0 0 0,0 0 0,0 0 0,0 0 0,-10-1 0,10 1 0,0 0 0,0 0 0,-10-1 0,10 1 0,0 0 0,0 0 0,-9-1 0,9 1 0,0 0 0,0 0 0,0 0 0,0 0 0,-10-3 0,10 3 0,0 0 0,0 0 0,0 0 0,0 0 0,-9-2 0,9 2 0,0 0 0,0 0 0,0 0 0,0 0 0,0 0 0,0 0 0,-10-3 0,10 3 0,0 0 0,0 0 0,0 0 0,0 0 0,0 0 0,-9-2 0,9 2 0,0 0 0,0 0 0,0 0 0,-10-2 0,10 2 1,0 0-1,0 0 0,-11-3 0,11 3 0,0 0 0,-9-2 0,9 2 0,0 0-1,0 0 1,-10-3 0,10 3 0,0 0 0,-9-2 0,9 2 0,0 0 0,-10-2 1,10 2-1,0 0 0,-11-2 0,11 2 0,0 0 0,-12-3 0,12 3 0,0 0 0,-10-3 0,10 3-1,-9-1 1,9 1 0,0 0 0,0 0 0,0 0 0,-9-4 0,9 4 0,0 0 1,0 0-1,-9-3 0,9 3 0,0 0 0,-9-2 0,9 2 0,0 0 0,0 0 0,0 0 0,-12-2 0,12 2 0,0 0 0,0 0 0,0 0 0,0 0 0,0 0 0,-9-1 0,9 1 0,0 0 0,0 0 0,0 0 0,0 0 0,0 0 0,0 0 0,0 0 0,0 0 0,0 0 0,0 0 0,0 0 0,0 0 0,0 0 0,0 0 0,0 0 0,0 0 0,0 0 0,0 0 0,0 0 0,0 0 0,0 0 0,0 0 0,0 0 0,0 0 0,0 0 0,0 0 0,0 0 0,0 0 0,0 0 0,0 0 0,0 0 0,0 0 0,0 0 0,0 0 0,0 0 0,0 0 1,0 0-1,0 0 0,0 0 0,0 0 0,0 0 0,0 0 0,0 0 0,0 0 0,0 0 1,0 0-1,0 0 0,0 0 0,0 0 0,0 0 0,0 0 0,0 0 0,0 0 0,0 0 0,0 0 1,0 0-1,0 0 0,0 0 0,0 0 0,0 0 0,0 0 0,0 0 0,0 0 0,0 0 0,0 0 0,0 0 0,0 0 0,0 0 0,0 0 0,0 0 0,0 0 0,0 0 0,0 0 0,0 0 0,0 0-1,0 0 1,-10-5 1,10 5-1,0 0-1,0 0 2,-11-1-1,11 1 0,-12-2-1,12 2 1,-15-3 0,6 2 0,0-1 0,-1 0 0,1 0 0,-3 0 0,2 0 0,-1 0 0,1-1 0,0 0 0,0 0 0,1 1 0,-1-1 0,10 3 0,-15-6 0,15 6 0,-14-5 0,14 5 0,-12-4 0,12 4 0,-9-4 0,9 4 0,0 0 0,-12-3 0,12 3 0,0 0 0,-10-2 0,10 2 0,0 0 0,-10-2 0,10 2 0,0 0 0,-9-2 0,9 2 0,0 0 0,0 0 0,-9-1 0,9 1 1,0 0-1,-10 0 0,10 0 0,-9 0 0,9 0 0,-13 0 0,13 0 0,-16 0 0,16 0 0,-11-1 0,11 1 0,-12-2 0,12 2 0,-10-1 0,10 1 0,0 0 0,-11-2 0,11 2 0,-14 0 0,14 0 0,-11 0 0,11 0 0,-12-1 0,12 1 0,-11-2 0,11 2 0,-10-2 0,10 2 0,-10-3 0,10 3 0,0 0 0,-13-3 0,13 3 0,-9-1 0,9 1 0,-9 0 0,9 0 0,0 0 0,-12-1 0,12 1 0,0 0 0,-11 0 0,11 0 0,0 0 0,-11-2 0,11 2 0,-9-1 0,9 1 0,-9-1 0,9 1 0,-10-1 0,10 1 0,-12-1 0,12 1 0,-13-2 0,13 2 0,-12-2 0,12 2 0,-12-2 0,12 2 0,-12-4 0,12 4-1,-11-2 1,11 2 0,-11-4 0,11 4 0,-10-2 0,10 2 1,-10-1-1,10 1 0,-10-2 0,10 2 0,-11-2 0,11 2 0,-14-2 0,14 2 0,-14-3 0,5 0 0,0 1 0,-1-1 0,1 0 0,-1 0 0,0 1 0,-1-1 0,0 0 0,1 0 0,-1 1 0,1-1 0,0 0 0,-1 1 0,1-1 0,-1 0 0,2 1 0,-1-1 0,0 1 0,1-1 0,0 2 0,0-2 0,0 1 0,0 1 0,9 1 0,-17-3 0,17 3 0,-16-2 0,7 2 0,9 0 0,-17 0 0,17 0 0,-18 0 0,8 0 1,-1 0-1,2 1 0,0-1 0,-1 0 0,10 0 0,-15-1 0,15 1 0,-14 0 0,14 0 0,-14-1 0,14 1 0,-16 0 0,7 0 0,0 1 0,-2 0 0,2 1 0,-2-1 0,1 0 1,-1 0-2,1 0 2,0 0-1,1-1 0,1 1 0,-2-2 0,-1 1 0,1 1 0,0 0 0,-2-1 0,2 1 0,0 1 0,0 0 1,0-1-1,0 1 0,0-1-1,1 0 1,9-1 0,-14 0 0,5 0 0,9 0 0,-13-1 0,13 1 1,-13-2-1,13 2 0,-13-1 0,13 1 0,-12-1 0,12 1 0,-12 0 0,12 0 0,-10-2 0,10 2 0,-10-2 0,10 2-1,-10-2 1,10 2 0,-10-3 1,10 3-1,-13-2 0,13 2 0,-12-3 0,12 3 0,-14-3 0,14 3-1,-16-5 1,7 2 0,9 3 0,-16-8 0,7 3 0,0 0 0,9 5 0,-18-8 0,9 2 0,-1 3 0,1 0 0,-4-1 0,1 0 0,0 0 0,-1 0 0,0-3 0,1 2 0,0-2 0,-1-1 0,2 0 0,1 0-1,-1 0 1,1 0 0,0 0 0,-1 1 0,-1-1 0,2 1 0,1 0 0,-3 0 0,-1 0 0,2 0 0,-1 0 0,0-1 0,0 1 0,-2-1 0,2 1 0,-1-1 0,2 2 0,-1-1 0,-1 0 0,2 0 0,0 1 1,-2 0-2,-1 0 1,2 0 0,-4 1 0,2-1 0,1 0 0,-2 1 0,1-1 0,2 0 0,0 1 0,1 0 0,0-1 0,2 2 0,-1-1 0,1 0 0,9 5 0,-17-8 0,8 5 0,9 3 0,-15-7 0,6 4 0,9 3 0,-14-6 0,14 6 0,-15-6 0,15 6 0,-14-6 0,5 3 0,9 3 0,-15-8 0,5 5 1,0-2-1,1 0 0,-1-1 0,-1 1 0,2-1-1,-3 1 1,2 0-1,10 5 1,-15-11-1,5 6 1,-1 1-2,11 4 2,-17-10 0,7 4 0,0 1 0,-1 0 0,0-1 0,1 0 0,0 0 0,-1-1 0,-2 0 0,2-1-1,0 0 1,-2-1 0,2 0 0,-1-1 0,0 0 0,0 0 0,1-1 0,-3 0 0,-1-1 0,3 0 0,-3 0 0,-1 0 0,-1 1 0,1 0 0,0 1 0,1-1 0,1 2 0,1 0 0,0 1 0,3 1 0,10 7 0,-17-14-1,17 14 2,-13-9-1,13 9 0,-11-8 0,11 8 0,0 0 0,-10-6 0,10 6 0,0 0 0,0 0 0,0 0 0,0 0 0,-10-7 0,10 7 0,0 0 0,0 0 0,-13-8 0,13 8 0,0 0 0,-13-11 0,13 11 0,-13-7 0,4 4 0,-2-1 0,0 0 0,-2 0 0,-1 0 0,0 0 0,1-2 0,-3 1 0,1-1 0,3-1 0,0-1 0,-1 1-1,0-1 1,2 0 0,-1 0 0,0 1 0,-1 0 0,0 1 0,-2-1 0,5 2 0,-3-1 1,-1 1-2,1 0 1,3 1 0,-1-1 0,0 1 0,11 4 0,-15-7 0,15 7 0,-12-6 1,12 6-1,-10-4 0,10 4 0,-9-2 0,9 2 1,-11 0-1,11 0 0,-13 1 0,13-1 0,-11 2 0,11-2 0,-11 0 0,11 0 0,-11 1 0,11-1 0,-10-1-1,10 1 1,-9 0 0,9 0 1,-11-1-1,11 1 0,-11 0 0,11 0 0,-14 0 0,14 0 0,-14 1 0,14-1 0,-13 0 0,13 0 0,-13 0 0,13 0 0,-10-1 0,10 1-1,-12-1 1,12 1 0,-10-1 0,10 1 0,-12-1 1,12 1-1,-13-1 0,13 1 0,-14-1 0,14 1 0,-15-1 0,15 1-1,-15-2 1,5 1 0,10 1 0,-14-2 0,5 1 0,9 1 0,-15-3 0,15 3 1,-14-3-1,14 3 0,-13-2 0,13 2 0,-10-2 0,10 2 0,-11-2 0,11 2 0,-12-1 1,12 1-1,-13-2 0,13 2-1,-14-1 1,14 1 0,-14-2 0,14 2 0,-13-2 0,13 2 0,-14-2 0,14 2 0,-15-2 0,15 2 0,-17-1 1,7 1-1,10 0 0,-16 0 0,7 0 0,-1 0 0,10 0-1,-15-1 1,15 1 0,-15-1 0,6 1 0,0 0 0,9 0 0,-15 0 0,5 0 0,1 0 0,0 1 0,0-1 0,0 0 0,9 0 0,-15 0 0,15 0 0,-13 1 0,13-1 0,-15 1 0,15-1 0,-14 1 0,14-1 1,-14 2-1,14-2 0,-14 2 0,14-2 0,-13 3 0,13-3 0,-11 2 0,11-2 0,-10 1 0,10-1-1,0 0 1,-11 2 0,11-2 0,0 0 0,-10 1 0,10-1 0,-9 2 0,9-2 0,-11 2 1,11-2-2,-11 2 1,11-2 0,-11 1 0,11-1 0,-10 0 0,10 0 0,-9 1 0,9-1 0,-10 0 0,10 0 0,-11 0 0,11 0 0,-14-1 0,14 1 0,-17 0 0,6 0 0,11 0 0,-20-1 0,10 0 0,0 0 0,-1-1 0,0 1 0,1-1 0,10 2-1,-20-4 1,11 1 0,-1 1 0,0-1 1,-1 1-2,1-1 1,-1 0 0,-1 0 0,1-1 0,0 1 0,-1 0 0,0-1 0,2 0 0,0-2 0,-1 2 0,1-2 0,-1 1 0,0-1 1,1 0-1,0 1 0,-2 0 1,-1 2-1,3-2 1,1 2-1,-1 1 1,10 2-1,-17-5 0,8 3 1,9 2-1,-15-4 0,5 3 0,-2 0 0,1 0 0,-1 0 0,-1 0 0,1 0 0,-1 1 0,-1-1 0,2 0-1,2-1 1,-3 0 0,2 0 0,1 0 0,0 0 0,0-1 0,1 1 0,0 0 0,-1 0 0,0 0 0,1 0 0,-1 1 0,0-1 0,1 1 0,-3-1 0,0 0 0,0 0 0,2 0 0,-1 0 0,1-1 0,1 1 0,-1-1 0,10 3 0,-15-4 0,15 4 0,-15-4 0,6 1 0,9 3 0,-15-4 0,6 1 0,9 3 0,-16-6 0,16 6 0,-16-6-1,16 6 1,-17-5 0,7 2 0,10 3 1,-17-5-1,6 3 0,0 0 0,0 1 0,2-1 0,-2 1 0,1-1 0,0 1-1,-1 0 1,11 1 0,-14-3 0,14 3 0,-15-3 0,15 3 0,-12-2 0,12 2 0,-11-2 0,11 2 0,-14 0 0,14 0 0,-13 0 0,13 0 0,-16 1 0,16-1 0,-15 0 0,15 0 0,-16-3 0,16 3-1,-17-3 1,17 3 0,-14-6 0,4 3 0,0-1 0,1 0 0,0-1 0,-2 0 0,1 0 0,-1 1 0,-1-1 0,1 1 0,1-1 0,-2 0 0,0 0 0,3 1 0,-1-2 0,0 1-1,1-2 1,9 7 0,-17-11 0,17 11 0,-16-13 0,7 8-1,9 5 1,-13-10 0,13 10 0,-14-6 1,14 6-1,-13-7 0,13 7 0,-9-5 0,9 5 0,-13-5 0,13 5 0,-9-6 0,9 6 0,-9-5 0,9 5 0,0 0 0,-12-7 0,12 7 0,0 0 0,-13-7 0,13 7 0,-9-6 0,9 6 0,-13-7 0,13 7 0,-14-7 0,14 7 0,-13-9 0,13 9 0,-15-8-1,15 8 1,-12-10 0,12 10 0,-12-10 0,12 10 0,-12-10 0,12 10 0,-14-10 0,14 10 1,-15-10-1,6 6 0,9 4 0,-15-11 0,5 6-1,1-1 1,9 6 0,-14-11 0,4 5 0,10 6 0,-16-13 0,16 13 0,-16-12 0,16 12 0,-17-13 0,7 7 0,10 6 0,-18-13 0,9 7 0,-2-1 0,11 7 0,-16-12 0,7 6 1,9 6-1,-16-11-1,7 5 1,9 6 0,-13-12 0,13 12 0,-16-11 0,16 11 0,-10-10 0,10 10 0,-10-11 0,10 11 0,-9-8 0,9 8 2,-7-9-3,7 9 3,-10-8-2,10 8 1,-6-10-1,6 10 1,-10-11-1,10 11 0,-10-12 0,10 12 0,-9-13 0,9 13 0,-12-11 0,12 11 0,-8-12 0,8 12 0,-12-11 0,12 11 0,-11-11 0,11 11 0,-12-12 0,12 12 0,-12-11 0,12 11 0,-12-11 0,12 11 0,-15-10 0,15 10 0,-9-10 0,9 10 0,-13-10 0,13 10 0,-11-9 0,11 9 0,-6-10 0,6 10 0,-11-9 0,11 9 0,0 0 0,-8-13 0,8 13 0,0 0 0,-7-12 0,7 12 0,-2-9 0,2 9 0,0 0 0,-8-11 0,8 11 0,-4-9 0,4 9 0,-6-9 0,6 9 0,-5-10 0,5 10 0,-7-9 0,7 9 0,-5-9 0,5 9 0,-7-9 0,7 9 0,0 0 0,-6-14 0,6 14 0,-5-10-1,5 10 1,-6-12 0,6 12 0,-4-13 0,4 13 0,-7-12 0,7 12 1,-5-13-1,5 13 0,-7-13 0,7 13 0,-8-11 0,8 11 0,-5-12 0,5 12 0,-10-11 0,10 11 0,-6-11 0,6 11 0,-9-12 0,9 12 0,-11-12 0,11 12 0,-9-14 0,9 14 0,-14-14 0,14 14 0,-13-14 0,13 14 0,-17-16 0,8 9 0,0 0 0,-1-1 0,10 8 0,-17-13 0,7 6 0,1 0 0,0 0 0,-2 0 0,0-1 0,2 0 0,-3 0 0,-1 0 0,2 0 0,-1 0 0,-1-2 0,2 3 0,0-2-1,-2 0 1,0 0 0,1 0 0,0 0-1,-1 0 1,3 1 1,-2-1-2,1 2 2,1-1-2,1 1 2,-2 0-1,2 1 0,9 6 0,-15-13 0,5 6-1,0 1 1,10 6 0,-18-12 0,8 6 0,1-1 0,-2 1 0,0-1 0,2 0 0,9 7 0,-18-14 0,9 7 0,0 0 0,0 0 0,0 0 0,0-1 0,-1 0 0,-1 0 0,3-1 0,-1 1 0,-2 0 0,0-2 0,0 1 0,1 0 0,-2-1 0,2 0 0,-2 1 0,-2-2 0,3 0 0,1 1 0,-2-1 0,-1 1 0,2 0 0,2 2 0,-1-1-1,1 0 2,9 9-2,-18-16 1,9 8 0,9 8 0,-17-14 0,6 6 0,2 1 0,-1 1 0,0-1 0,0 0 0,0 0 0,-1 1 0,1-1 0,10 7 0,-18-14 0,8 8 0,-1-1 0,2 1 0,-2-1 0,2 1 1,0 0-1,-2 0 0,0 0 0,2 0 0,0-1-1,-2 1 1,2-2 0,0 1 0,0 0 0,-1-3 0,10 10-1,-18-16 1,9 7-1,1 0 1,-1 1 0,0-1 0,-1 0 0,1 3 0,-2-3 1,1 2-1,0 0 1,-1 1-1,1-1 0,-1 0 0,1 0 0,0 0 0,1 0 0,0 0 0,-2 0 0,0 1 0,1-1 0,0 1 1,-2 1-1,2-1 0,-2 2 0,0 0 0,0-1 0,2 0 0,-1 1-1,1-1 1,1 1 0,9 4 0,-17-9 0,17 9 0,-15-9 0,15 9 0,-12-9 0,12 9 0,-13-9 0,13 9 0,-14-10 0,14 10 0,-15-11 0,5 5 0,1 0 0,-1 0 0,-1-1 0,0 1 0,-1 1 0,0-2 0,1 0 0,0 0 0,-2 0 0,1-1 0,1-1 0,0-1 0,-1-1 0,0 0 0,1 1 0,-1 0 0,0 0 0,1 1 0,-2 1 0,-1 0 0,1 1 0,-1 0 0,1 0 0,0 1 0,-1 0 0,2 0 0,0 0 0,3 0 0,-1 1 0,1-1 0,9 6 0,-14-9 1,14 9-1,-15-8 0,15 8 0,-14-5 0,14 5 0,-13-5 0,13 5 0,-14-3 1,14 3-1,-13-3 0,13 3 0,-11-2 0,11 2 0,-12-2 0,12 2 0,-10-2 0,10 2 0,-11-2 0,11 2 0,-10-1 0,10 1 0,-11-2 0,11 2 0,-14-1 0,14 1 0,-17-2 0,6 1 0,0-1 0,-1 0 0,-1-1 0,-1 1 0,1-1 0,-1-1 0,-1 0 0,1 0 0,-2 0 0,1 0 0,0 0 0,0-1 0,1 2 0,-1 0 0,2 0 1,-1 0-1,1 0 0,0 2 0,0-1 0,1 1 0,0-1 0,0 1 0,0-1 0,2 1 0,-1 0 0,0-1 0,0 0 0,2 0 0,-2 0 1,2 0-1,9 2 0,-17-3 0,8 1 0,9 2 0,-17-2 0,8 0 1,0 1-1,0 1 0,-1 0 0,0 0 1,0 0-1,-1 0 0,1 0 0,-1 1 0,0 0 0,-1-1 0,-1 0 0,1 1-1,-3-1 1,0 1 0,-1 0 0,-1 1 0,1 0 0,-2 1 0,0 0 0,0 0 0,1 0 0,0 0 0,1 0 0,0-1 0,1-1 0,2 0 0,1 0 0,1-1 0,0 0 0,1 0 0,0 1 0,0-1 0,0 1 0,0 0 0,0 0 1,0 1-1,0-1-1,0 0 1,0 1 0,10-2 0,-16 1 0,16-1 0,-17 2 0,17-2 1,-13 2-1,13-2 0,-13 2 0,13-2 1,-14 3-1,14-3 0,-12 4 0,12-4 0,-16 4 0,16-4 0,-14 4 0,14-4 0,-15 3 0,15-3 0,-16 2 0,7-1-1,9-1 1,-17 1 0,7-1 0,1 1 0,-2-1 0,1 0 0,-1-1 0,1 1 0,-1-1 0,1 0 0,0-1 0,0 1 0,-1-1-1,0 1 1,-1-1 0,-1 0 0,1 1 0,-2-1 0,3 0 0,-1 1 0,12 1 1,-17-2-1,17 2 0,-13 0 0,13 0 0,-9 0 0,9 0 0,0 0 0,-13 0 0,13 0 0,0 0 0,0 0 0,-11 0 0,11 0 0,0 0 0,0 0 0,0 0 0,0 0 0,0 0 0,-9 0 0,9 0 0,0 0 0,0 0-1,0 0 1,0 0 0,0 0 0,0 0 0,0 0 0,-10 2 0,10-2 0,0 0-1,0 0 1,-11 2 0,11-2-1,0 0-1,-12 1 1,12-1-2,0 0-3,3 9-9,-3-9-24,12 7 0,0 0 1,7 3-1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8:01:16.1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82EC37-FA87-47F1-8E71-E9691F97A3BD}" emma:medium="tactile" emma:mode="ink">
          <msink:context xmlns:msink="http://schemas.microsoft.com/ink/2010/main" type="inkDrawing" rotatedBoundingBox="8170,6254 8185,6254 8185,6269 8170,6269" shapeName="Other">
            <msink:destinationLink direction="with" ref="{2C1CCCC2-0D61-4C29-84A5-9FBDAFA2429C}"/>
            <msink:destinationLink direction="with" ref="{C2DC1106-2337-4E93-B761-8397B1207FB1}"/>
            <msink:destinationLink direction="with" ref="{26494DFE-5A08-4ACB-8DFE-8406C9AB9733}"/>
            <msink:destinationLink direction="with" ref="{3F7097C7-DB41-40D9-9331-1B2570D915E7}"/>
          </msink:context>
        </emma:interpretation>
      </emma:emma>
    </inkml:annotationXML>
    <inkml:trace contextRef="#ctx0" brushRef="#br0">0 0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4:00.8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DC1106-2337-4E93-B761-8397B1207FB1}" emma:medium="tactile" emma:mode="ink">
          <msink:context xmlns:msink="http://schemas.microsoft.com/ink/2010/main" type="inkDrawing" rotatedBoundingBox="4496,5558 19792,9381 19296,11364 4000,7542" semanticType="callout" shapeName="Other">
            <msink:sourceLink direction="with" ref="{5082EC37-FA87-47F1-8E71-E9691F97A3BD}"/>
          </msink:context>
        </emma:interpretation>
      </emma:emma>
    </inkml:annotationXML>
    <inkml:trace contextRef="#ctx0" brushRef="#br0">15458 3288 3,'0'0'4,"0"0"1,-10 8 0,10-8 2,0 0-1,-13 4 2,13-4-1,-11 7 1,11-7-1,-11 7-1,11-7 0,-14 8-1,14-8-1,-13 9 1,13-9-3,-14 7 1,14-7-1,-14 6 0,14-6-1,-14 6 1,14-6 0,-12 4-1,12-4 1,-11 3-1,11-3 1,-10 4-1,10-4 0,-11 3 0,11-3 0,-14 3-1,14-3 1,-14 1 0,14-1 0,-12 3 1,12-3 0,-12 2 0,12-2 1,-15 5-1,15-5 1,-11 7-1,11-7 1,-12 7-2,12-7 0,-10 8 0,10-8 0,0 0-1,-11 10 0,11-10 1,0 0-1,-12 7 1,12-7 0,0 0 0,-12 5 0,12-5 1,0 0-1,-13 14 1,13-14-1,-11 10 0,11-10 0,-12 10-2,12-10 2,0 0-2,-13 9 1,13-9 0,0 0 0,-10 6 0,10-6 0,0 0 1,-10 9 0,10-9-1,-10 9 1,10-9 0,-10 12 0,10-12-1,-11 12 1,11-12 0,-11 10-1,11-10 1,-12 10-1,12-10 0,-12 8 1,12-8-1,-14 8 0,14-8 0,-13 8 1,13-8-1,-12 8 1,12-8-1,-13 6 1,13-6-1,-12 6 1,12-6-1,-10 5 1,10-5-1,0 0 0,-11 8 1,11-8-1,0 0 0,-12 8 1,12-8-1,0 0 1,-14 7-1,14-7 1,0 0-1,-13 7 1,13-7-1,0 0 1,-10 8-1,10-8 2,0 0-2,0 0 1,-12 10-1,12-10 1,0 0-1,-10 7 0,10-7 1,0 0-1,-10 7 0,10-7 1,0 0-1,-10 8 0,10-8 0,0 0 0,-11 9 1,11-9-1,0 0 0,-10 7 0,10-7 0,0 0 0,-12 9 0,12-9 1,-10 9-1,10-9 0,-10 10 0,10-10 1,-12 11-1,12-11 0,-10 9 1,10-9-1,0 0 0,-11 11 0,11-11 0,0 0 1,-11 10-1,11-10 0,0 0 0,-10 6 0,10-6 0,0 0 0,0 0 1,0 0-1,-12 10 0,12-10 0,0 0 0,-10 8 1,10-8-1,0 0 0,-12 11 1,12-11-1,0 0 0,-13 11 0,13-11 0,-12 4 0,12-4 1,0 0-1,-13 5 0,13-5 0,0 0 1,-11 3-1,11-3 0,0 0 1,-10 7-1,10-7 0,0 0 1,-11 8-1,11-8 0,0 0 0,-14 9 0,14-9 0,0 0 0,-13 7 1,13-7-1,-10 4 0,10-4 0,0 0 0,-13 4 0,13-4 0,0 0 0,-12 6 0,12-6 1,0 0-1,-11 8 0,11-8 0,0 0 0,-12 5 0,12-5 0,0 0 0,-11 6 0,11-6 0,0 0 0,-12 4 0,12-4 0,-11 5 0,11-5 0,-13 3 0,13-3 0,-12 6 0,12-6 0,-13 2 0,13-2 0,-10 3 1,10-3-1,0 0 0,-12 1 0,12-1 0,0 0 0,0 0 0,-12 5 0,12-5 0,0 0 1,-13 4-1,13-4 0,-11 3 0,11-3 0,-13 1 0,13-1 0,-9 3 0,9-3 0,0 0 0,0 0 0,-13 0 0,13 0 0,0 0 1,0 0-1,-9 0 0,9 0 0,0 0 0,-10 3 0,10-3 0,0 0 1,-14 2-1,14-2 0,-10 4 0,10-4 0,-11 1 0,11-1 0,-10 4 0,10-4 0,-11 2 0,11-2 0,-11 5 0,11-5 0,-12 4 0,12-4 1,-11 3-1,11-3 0,-12 6 0,12-6 0,-11 4 0,11-4 0,-10 6 0,10-6 0,-12 4 0,12-4 0,-10 6 0,10-6 1,0 0-1,-14 6 0,14-6-1,0 0 2,-13 6-1,13-6 0,-10 3 0,10-3 0,-11 3 0,11-3 0,0 0 0,-15 7 0,15-7 0,-11 3 0,11-3 0,-10 5 1,10-5-1,-10 4 0,10-4 0,0 0 0,-12 5 0,12-5 0,0 0 0,-11 4 0,11-4 0,0 0 0,-11 4 1,11-4-1,0 0 0,-11 5 0,11-5 0,0 0 0,0 0 0,-11 4 0,11-4 0,0 0 0,0 0 0,-12 5 0,12-5 0,0 0 0,-11 4 0,11-4 0,-11 3 0,11-3 0,0 0 0,-12 5 0,12-5 0,0 0 0,-12 3 0,12-3 0,0 0 0,0 0 0,0 0 1,-10 3-1,10-3 0,0 0 0,0 0 0,0 0 0,0 0 0,-11 5 0,11-5 0,0 0 0,0 0 0,0 0 1,0 0-1,-10 3 0,10-3 0,0 0 0,0 0 0,0 0 1,0 0-1,0 0 0,0 0 0,0 0 0,0 0 0,0 0 1,0 0-1,0 0 0,-10 6 1,10-6-1,0 0 0,0 0 1,0 0-1,0 0 0,-9 10 0,9-10 0,0 0 0,0 0 0,0 0 0,-11 3 0,11-3 0,0 0 0,0 0 0,0 0 0,-10 3 0,10-3 1,0 0-1,0 0 0,0 0 0,0 0 0,0 0 0,0 0 0,-11 5 0,11-5 0,0 0 0,0 0 0,-10 4 0,10-4 0,0 0 0,0 0 0,-12 7 0,12-7 0,0 0 0,0 0 0,0 0 0,0 0 0,0 0 0,0 0 0,0 0 0,0 0 0,-10 4 1,10-4-1,0 0 0,0 0 0,0 0 0,0 0 0,0 0 0,0 0 0,0 0 0,-11 7 0,11-7 0,0 0 0,0 0 0,0 0 0,0 0 0,0 0 0,0 0 0,0 0 1,0 0-1,0 0 0,0 0 0,0 0 0,0 0 0,0 0 0,0 0 0,0 0 0,0 0 0,0 0 0,0 0 0,-11 6-1,11-6 2,0 0-1,0 0 0,0 0 0,0 0 0,0 0 0,0 0 0,0 0 0,0 0 0,0 0 0,0 0 0,-10 5 0,10-5 0,0 0 0,0 0 0,0 0 0,0 0 0,-11 7 0,11-7 0,0 0 0,-10 8 0,10-8 0,0 0 0,-11 7 0,11-7 0,0 0 0,-12 4 0,12-4-1,0 0 1,0 0 0,-12 8 0,12-8-1,0 0 1,-12 3-1,12-3 2,0 0-2,-14 5 1,14-5 0,-10 2 0,10-2 0,0 0 0,-12 2 0,12-2 0,0 0 0,0 0 1,-10 2-1,10-2 0,0 0 0,0 0 0,0 0 0,0 0 1,0 0-1,0 0 0,-10 3 0,10-3 0,0 0 1,0 0-1,0 0-1,0 0 1,0 0 0,-11 6 0,11-6 0,0 0 0,-10 1 0,10-1 0,0 0 0,-11 2 0,11-2 0,0 0 0,-10 4 1,10-4-1,0 0 0,0 0 0,-11 4 0,11-4 1,0 0-1,0 0 0,-12 5 0,12-5 0,0 0 1,-15 7-1,15-7 0,-13 5-1,13-5 2,-11 4-1,11-4 0,-10 2-1,10-2 1,0 0 0,0 0 0,-10 3 0,10-3 0,0 0 0,0 0 0,0 0 0,0 0 1,0 0-1,0 0-1,-12 5 1,12-5 0,0 0 0,-16 1 0,16-1 0,-15-1 0,15 1 0,-13-2 0,13 2 0,0 0 0,-13-3 0,13 3 0,0 0 0,0 0 0,0 0 0,0 0 0,0 0 0,0 0 0,0 0 0,-10-2 0,10 2 0,0 0 0,0 0 0,0 0 0,-11-1 0,11 1 0,0 0 0,-10-2 0,10 2 0,0 0 0,-12-2 0,12 2 0,0 0 0,-11-2 0,11 2 0,0 0 0,0 0 0,-11-3 0,11 3 0,0 0 0,0 0 0,0 0 0,-11-2 0,11 2 0,0 0 0,0 0 1,-14-1-1,14 1-1,-9-2 2,9 2-1,0 0 0,-14-4 0,14 4 0,0 0 0,-11-4 0,11 4 0,0 0 0,-10-2 0,10 2 0,0 0 0,0 0 0,-13-2 0,13 2 0,0 0 0,-10-3 0,10 3 0,0 0 0,-11-3 0,11 3 0,0 0 0,0 0 1,0 0-1,-11-2 0,11 2 0,0 0 0,0 0 0,0 0 0,0 0 0,0 0-1,-11-3 1,11 3 0,0 0 0,-11-5 0,11 5 0,0 0 0,-11-4 0,11 4 0,0 0 0,0 0 0,-10-5 0,10 5 0,0 0 0,0 0 0,0 0 0,0 0 0,0 0 1,0 0-1,-10-4 1,10 4-1,0 0 0,-10-2 0,10 2 1,0 0-1,0 0 0,-11-4 0,11 4 0,0 0 0,0 0 0,0 0 0,-12-5 0,12 5 0,0 0 0,0 0 0,0 0 0,0 0 0,-11-4 0,11 4-1,0 0 2,0 0-1,0 0-1,0 0 1,-11-8 0,11 8 1,0 0-1,-10-7 0,10 7 0,0 0 0,-10-5 0,10 5 0,0 0 0,-11-8 0,11 8 0,0 0 0,0 0 0,0 0 0,-11-7 0,11 7 0,0 0 0,0 0 0,0 0 0,-11-5 0,11 5 0,0 0 0,0 0 0,-11-7 0,11 7 0,0 0 0,0 0 0,-13-10 0,13 10 0,0 0 0,0 0 0,-11-11 0,11 11 0,0 0 0,-13-10 0,13 10 0,-10-7 0,10 7 0,-10-8 0,10 8 0,0 0 0,-11-10 0,11 10 0,0 0 0,0 0 0,0 0 0,-9-10 0,9 10 0,0 0 0,0 0 0,0 0 0,-9-10 0,9 10 0,0 0 0,-9-10 0,9 10 0,0 0 0,-10-9 0,10 9 0,0 0 0,0 0 0,0 0 0,-11-7 0,11 7 0,0 0 0,0 0 0,0 0 0,0 0 0,0 0 0,-9-10 0,9 10 0,0 0 0,0 0 0,-10-10 0,10 10 0,0 0 0,0 0 0,-13-11 0,13 11 0,0 0 0,-8-11 0,8 11 0,0 0 0,-8-13 0,8 13 0,0 0 1,-8-14-2,8 14 1,0 0 0,-6-13 0,6 13 0,-5-11 0,5 11 0,-6-12 0,6 12 0,-6-14 0,6 14 0,-8-17 0,8 17 0,-6-10 1,6 10-1,-7-10 0,7 10-1,0 0 2,0 0-2,-6-10 1,6 10 0,0 0 0,-5-11 0,5 11 0,-4-11 0,4 11 0,-6-15 0,3 5 0,-2 0 0,2-1 0,-1 0 0,-1 0 0,0 1 0,5 10 0,-8-16 0,8 16 0,-5-11 0,5 11 0,0 0 0,0 0 0,0 0 0,0 0 0,-7-10 0,7 10 0,0 0 0,0 0 0,0 0 0,-7-13 0,7 13 0,0 0 0,-8-14 0,8 14 0,-6-11 0,6 11 0,-7-10 0,7 10 0,-4-11 0,4 11 0,-9-10 0,9 10 0,0 0 0,-10-13 0,10 13 0,0 0 0,-11-10 0,11 10-1,0 0 1,-7-13 1,7 13-1,-7-13 0,7 13 0,-10-15 0,10 15 0,-9-15 0,9 15 0,-9-14 0,9 14 0,-6-13 0,6 13 0,0 0 0,-7-11 0,7 11 0,0 0 0,0 0 0,0 0 0,-8-10 0,8 10 0,0 0 0,-5-12 0,5 12 0,-6-13 1,6 13-1,-6-16 1,6 16-1,-8-18 0,8 18 0,-8-17 1,8 17-1,-7-15 0,7 15 0,-8-13 0,8 13 0,-8-11 0,8 11 0,-6-10-1,6 10 2,-7-10-2,7 10 2,0 0-2,-11-13 1,11 13 0,0 0 1,-10-13-1,10 13 0,0 0 0,-11-11 0,11 11 0,0 0 0,-14-13 0,14 13 0,-12-11 0,12 11 0,-15-13 0,15 13 0,-15-14 0,15 14 0,-16-15 0,16 15 0,-16-14 0,16 14 0,-16-15 0,16 15 0,-15-16 0,15 16 0,-18-16 0,18 16 0,-17-16 0,17 16 0,-18-15 0,18 15 0,-18-14 0,18 14 0,-16-9 0,16 9 0,-16-11 0,16 11 0,-14-11 0,14 11 0,-13-14 0,13 14 0,-11-12 0,11 12 0,-8-10 0,8 10 0,0 0 0,-10-9 0,10 9 0,0 0 0,0 0-1,-11-9 2,11 9-1,0 0 0,0 0-1,-11-12 1,11 12 0,0 0 1,0 0-1,-11-8-1,11 8 1,0 0 0,0 0 0,-10-7 0,10 7 0,0 0 0,0 0 0,-11-7 0,11 7 0,0 0 0,-12-6 0,12 6 0,0 0 0,-12-8 0,12 8 0,-10-4 0,10 4 0,0 0 0,-13-8 0,13 8 0,-10-7 0,10 7 0,-11-5 0,11 5 0,-10-6 0,10 6 0,0 0 0,-13-7 0,13 7 0,0 0-1,-11-7 1,11 7 0,0 0 1,-12-7-1,12 7 0,0 0 0,-13-7 0,13 7 0,0 0 0,0 0 0,-10-6 0,10 6 0,0 0 0,0 0 0,0 0 0,0 0 0,-12-8 0,12 8-1,0 0 1,0 0 0,-12-7 0,12 7 0,0 0 0,-15-9 0,15 9 0,-15-6 0,15 6 0,-16-8 0,16 8 0,-16-7 0,16 7 0,-11-7 0,11 7 0,0 0 0,-11-6 0,11 6 0,0 0 0,0 0 0,-10-7 0,10 7 0,0 0 0,0 0 0,0 0 0,-11-7 0,11 7 0,0 0 0,0 0 0,-12-6 0,12 6 0,0 0 0,-12-7 0,12 7 0,-10-4 0,10 4 0,-10-6 0,10 6 0,0 0 0,-12-6 0,12 6 0,0 0 0,-12-5 0,12 5 0,0 0-1,-13-4 1,13 4 0,-10-2 1,10 2-2,-11-4 1,11 4 0,-11-1 1,11 1-1,-10-3-1,10 3 1,-10-2 0,10 2 0,0 0 0,-11-2 0,11 2 0,0 0 0,-12-3 0,12 3 1,0 0-1,-11-2 0,11 2 0,0 0 0,0 0 0,-11-1 0,11 1 0,0 0 0,0 0 0,0 0 0,-12-2 0,12 2 0,0 0 0,-12 1 0,12-1 0,-11 1 0,11-1 0,-10 0 0,10 0 0,-10 0 0,10 0 0,0 0 0,-11 0 0,11 0 0,0 0 0,0 0 0,0 0 0,-11-1 0,11 1 0,0 0 0,0 0 0,-11 2 0,11-2 0,0 0 0,0 0 0,-11 2 0,11-2 0,0 0 0,-11 0 0,11 0 0,0 0 0,-15 0 0,15 0 0,0 0 0,0 0 0,-11 3 0,11-3 0,0 0 0,0 0 0,0 0 0,-11 1 0,11-1 0,0 0 0,0 0 0,-10 1 0,10-1 0,0 0 0,0 0 0,-10 1 0,10-1 0,0 0 0,0 0 0,0 0 0,-11 1 0,11-1 0,0 0 0,0 0 0,-11 1 0,11-1 0,0 0 0,-13 0 0,13 0 0,-10 0 0,10 0 0,0 0 0,-11 0 0,11 0 0,0 0 0,0 0 0,-10 1 0,10-1 0,0 0 0,0 0 0,0 0 0,0 0 0,0 0 0,-11 4 0,11-4 0,0 0 0,0 0 0,0 0 0,-11 2 0,11-2 0,0 0 1,0 0-1,-12 2 0,12-2 0,0 0 0,-10 2 0,10-2 0,0 0 0,0 0 0,0 0 0,0 0 1,-10 7-1,10-7 0,0 0 0,0 0 0,0 0 0,-11 5 0,11-5 0,0 0 0,0 0 0,-11 5 0,11-5 0,0 0 1,0 0-1,-11 5 0,11-5 0,0 0 0,0 0 0,-11 7 0,11-7 0,0 0 0,0 0 0,-11 5 0,11-5 1,0 0-1,0 0 0,0 0 0,-10 6 1,10-6-1,0 0 0,0 0 0,-10 3 0,10-3 0,0 0 0,0 0 0,0 0 0,0 0 0,0 0 1,0 0-1,0 0 0,0 0 0,0 0 1,0 0-1,0 0 0,0 0 0,0 0 0,0 0 0,0 0 0,-9 10 0,9-10 0,0 0 0,0 0 0,0 0 0,0 0 0,0 0 0,0 0 0,0 0 0,-9 6 0,9-6 0,0 0 0,0 0 0,0 0 0,0 0 0,0 0 0,0 0 0,0 0 1,0 0-1,0 0 0,0 0 0,0 0-1,0 0 1,0 0 0,0 0 0,0 0 0,0 0 0,0 0 0,0 0 1,0 0-1,0 0 0,0 0 0,-10 6 0,10-6 0,0 0 0,0 0 0,0 0 0,0 0 0,0 0 0,0 0 0,-10 5 0,10-5 0,0 0 0,0 0 0,0 0 0,0 0 0,0 0 0,0 0 0,0 0 1,0 0-1,-11 8-1,11-8 1,0 0 1,0 0-1,0 0 0,0 0 0,0 0 0,0 0 0,0 0 0,-10 8 0,10-8 0,0 0 0,0 0 0,-12 10 0,12-10 0,0 0 0,-11 7 0,11-7 0,0 0-1,-13 3 1,13-3 0,0 0 0,0 0 0,-11 3 0,11-3 0,-11 4 0,11-4 0,-12 2 0,12-2 0,-11 3 0,11-3-1,-14 6 1,14-6 0,0 0 0,-11 5 0,11-5 0,0 0 1,-11 6-1,11-6 0,0 0 0,-11 4-1,11-4 1,0 0 0,0 0 0,-12 7 0,12-7 0,0 0 1,-10 5-1,10-5 0,0 0 0,0 0 0,-13 8 0,13-8 0,0 0-1,-15 5 1,15-5 0,-12 1 0,12-1 0,-11 3 0,11-3 0,0 0 0,-12 2 0,12-2 0,0 0 0,0 0 0,-12 4 0,12-4 0,0 0 0,-11 4 0,11-4 0,0 0 0,-13 3 0,13-3 0,0 0 0,-13 2 0,13-2 0,0 0 0,-11 2 0,11-2 0,0 0 0,-9 4 0,9-4 0,0 0 0,-15 4 0,15-4 0,-13 3 1,13-3-1,-11 3 0,11-3 0,-14 3 0,14-3 0,-13 3 0,13-3 0,-11 5 0,11-5-1,-14 5 1,14-5 0,-14 3 0,14-3 0,-18 5 0,8-5 0,0 0 0,0 0 0,10 0 0,-18 0 0,18 0 0,-17 1 0,17-1 0,-16 1 0,16-1 0,-17 1 0,17-1 0,-16 2 0,16-2 0,-15 1 0,15-1 0,-15 0 1,15 0-1,-12 0-1,12 0 2,-13 2-1,13-2 0,-12 0 0,12 0 0,-12 2 0,12-2-1,-13 3 2,13-3-2,-15 3 1,15-3 0,-15 3 0,15-3 0,-13 2 0,13-2 1,-12 1-1,12-1 0,-12 2 0,12-2 0,-12 3 0,12-3 0,-15 4 0,15-4 0,-14 4 0,3-2 0,1-1 0,-1 2-1,1-1 1,-2 0 0,1 0 0,-1-1 0,1 0 0,11-1 0,-18 2 0,8-2 0,10 0 0,-17-3 0,17 3 0,-19-1 0,19 1 0,-19-1 0,19 1 0,-18-1 0,9 2 0,9-1 0,-17 1 0,17-1 0,-18 1 0,18-1 0,-17 3 0,17-3 0,-17 3 0,7-1 0,10-2 0,-17 4 0,17-4 0,-16 2 0,16-2 0,-14 2 0,14-2 1,-17 1-2,17-1 1,-16 1 0,16-1 0,-19 4 0,8-1 0,1 0 0,-1 1 0,-1 0 0,0-1 0,0 0 1,0 1-1,-1-2 0,0 1 0,0-1 0,0 0 0,1 1 0,-2 0 0,1 0 0,1-1 0,1 1-1,0-2 1,0 0 0,0-1 0,1 1 0,10-1 0,-18-2 0,18 2 0,-14 0 0,14 0 1,-12 2-1,12-2 0,0 0 0,-14 8 0,14-8 0,-11 5 0,11-5 0,-10 5 0,10-5 0,-10 3 0,10-3 0,0 0 0,-10 3 0,10-3 0,0 0 0,0 0 0,0 0 0,-12 7 0,12-7 0,-10 5 0,10-5 0,-13 7 0,13-7 0,-13 5 0,13-5 0,0 0 0,-13 6 0,13-6 0,0 0 0,0 0 0,-11 3 0,11-3 0,0 0 0,0 0 0,-11 5 0,11-5 0,0 0 0,-11 4 0,11-4 0,0 0 0,-12 6 0,12-6 0,0 0 0,-12 5 0,12-5 0,0 0 0,-14 5 0,14-5 0,0 0 0,-13 3 0,13-3 0,0 0 0,-11 3 0,11-3 0,0 0 0,0 0 0,-12 5 0,12-5 0,0 0 0,-10 3-1,10-3 1,0 0 0,-11 3 0,11-3 1,-10 2-1,10-2 0,-11 3 0,11-3 0,-10 1 0,10-1 0,-11 2 0,11-2 0,0 0 0,-13 3 0,13-3 0,-10 4 0,10-4 0,-11 3 0,11-3 0,-14 2 0,14-2 0,-16 3 0,16-3 0,-15 4 0,15-4 0,-14 2 0,14-2 0,-14 1 0,14-1 0,-14 1 0,14-1 0,-12 2 0,12-2 0,-13 1 0,13-1 0,-13 4 0,13-4 0,-11 3 0,11-3 0,-14 3 0,14-3 0,-12 2 0,12-2 0,-14 3 0,14-3 0,-15 1 0,15-1 0,-15 2-1,15-2 1,-15 1 0,15-1 0,-18 1 0,18-1 0,-15 0 0,15 0 0,-16 1 0,16-1 0,-14 0 0,14 0 0,-15 0 0,15 0 0,-13 0 0,13 0 0,-14 0 0,14 0 0,-14 0 0,14 0 0,-16 0 0,16 0 0,-13 1 0,13-1 0,-17 3 0,17-3 0,-16 3 0,16-3 0,-17 3 0,17-3 0,-20 2 0,20-2 0,-17 3 0,17-3 0,-17 2 0,17-2 0,-14 1 0,14-1 0,-12 2 0,12-2 0,-12 3 0,12-3 0,-12 4 0,12-4 0,-15 3 0,15-3 0,-14 4 0,14-4 0,-12 6 0,12-6 0,-15 3 0,15-3 0,-13 4 0,13-4 0,-14 2 0,14-2 0,-13 0 0,13 0 0,-10 1 0,10-1 0,0 0 0,-14 2 0,14-2 0,0 0 0,-12 5 0,12-5 0,-12 4 0,12-4 0,-14 4 0,14-4 0,-18 3 0,18-3 0,-14 1 0,14-1 0,-13 0 0,13 0 0,-10 1 0,10-1 0,0 0 0,-11 1 0,11-1 0,-10 3 0,10-3 0,0 0 0,-12 3 0,12-3 0,-11 5 0,11-5 0,-12 3 0,12-3 0,-11 2 0,11-2 0,-14 2 0,14-2 0,-10 0 1,10 0-1,0 0 0,-14 3 0,14-3 0,-12 2 0,12-2 0,-13 6 0,13-6 0,-16 3 0,16-3 0,-16 1 0,16-1 0,-13 2 0,13-2 1,-16-1-1,16 1 0,-14 0 0,14 0 0,-15 0 0,15 0 0,-17 1 0,17-1 0,-16 0 0,16 0 0,-17-3-1,17 3 1,-14-1 0,14 1 0,-11-5 0,11 5 0,0 0 0,-11-2-1,11 2 2,0 0-1,-12 5 0,12-5 0,-10 5 0,10-5 0,-13 6 0,13-6 0,-13 2 0,13-2 0,-12 0 0,12 0-1,0 0 1,-12 1 0,12-1 1,0 0-2,-10 2 2,10-2-1,0 0 1,-13 4-1,13-4 0,0 0 0,-15 4 0,15-4 0,-11 2 0,11-2 0,-14 3 0,14-3 0,-13 4 0,13-4 1,-15 3-2,15-3 1,-15 2 0,15-2 0,0 0 0,-12 1 0,12-1 1,0 0-1,0 0 0,0 0 0,0 0 0,-11 5 0,11-5 0,0 0 0,-11 5 0,11-5 0,-14 5 0,14-5 0,-13 2-1,13-2 1,-12 1 0,12-1 0,0 0 1,-13 0-1,13 0 0,0 0 0,0 0 0,-11 1 0,11-1 0,0 0 0,-13 2-1,13-2 1,-11 2 0,11-2 0,-10 1 0,10-1 0,-10 0 0,10 0 0,0 0 0,0 0 0,-11 0 1,11 0-1,0 0 0,0 0 0,-12 2 0,12-2-1,-13 2 1,13-2 0,-13 2 0,13-2 0,-19 2 0,10-1 0,9-1 0,-18 1 0,18-1 0,-17-1 0,7 1 0,10 0 0,-16-2 0,6 1 0,0 0 0,0 1 0,-2 0 0,0 1 0,-1-2 0,-1 2 0,1-1-1,0-1 1,0 1 0,0-1 0,-1-1 1,3-1-1,0 1 0,-1 0 0,2 0 0,0 0 0,-1 0 0,0 0 0,1 1 0,-1 0 0,-1 0-1,2 0 1,0 1 0,-1-1 0,0-1 0,11 2 0,-16-5 0,16 5 0,-16-4 0,16 4 0,-13-5 0,13 5 0,0 0 0,-13-5 0,13 5-1,0 0 1,-13-2 0,13 2 0,-11-2-1,11 2 1,-15 0 0,15 0 0,-13-2 0,13 2 0,-17-2-1,17 2 2,-13-5-1,13 5 0,-14-5-1,14 5 1,-13-8 0,13 8 0,-11-5 0,11 5 0,-10-3 0,10 3 0,0 0 0,-12-4 0,12 4 0,0 0 0,-13 5 0,13-5 0,0 0 0,-13 3 0,13-3 0,0 0 0,-11 3 0,11-3 0,0 0 0,-11 0 0,11 0 0,0 0 1,0 0-1,-12 8-1,12-8 2,0 0-1,-12 8 0,12-8 0,-12 4 0,12-4 0,0 0 0,-13 2 0,13-2 0,0 0 0,-11 0 0,11 0 0,0 0 0,0 0-1,-11-1 1,11 1 1,0 0 0,0 0-2,-15 1 1,15-1 0,-10 1 0,10-1 1,-13 0-2,13 0 0,-12-2 1,12 2 0,0 0 0,-17-5 0,17 5 0,-10-8 0,10 8 0,-16-7 1,16 7-1,-19-6-1,9 3 1,10 3 0,-17-5 0,5 4 0,0-1 0,12 2 0,-18-6 0,7 4 0,1-2 0,-1 0 0,0 1 0,11 3 0,-16-8 0,6 4 0,10 4 0,-14-6 0,14 6 0,-11-4 0,11 4 0,0 0 0,-12-3 0,12 3 0,0 0 0,0 0 0,-10-3 0,10 3 0,0 0 0,0 0 0,-10-2 0,10 2 0,0 0 0,0 0 0,-10-2 0,10 2 0,0 0 0,0 0 0,-12-2 0,12 2 0,0 0 0,-13-1 0,13 1 0,-10-2 0,10 2 0,-10-3 0,10 3 0,-12-3 0,12 3 0,-10-4 0,10 4 0,0 0 0,-11-6 0,11 6 0,0 0 0,0 0 0,-11-3 0,11 3 1,0 0-1,0 0 0,-11-1 0,11 1 0,-10-2 0,10 2 0,-14-4 0,14 4 0,-15-4 0,15 4 0,-12-5 0,12 5 0,-11-4 0,11 4 0,0 0 0,0 0 0,-12-6 0,12 6 0,0 0 0,-13-4 0,13 4 0,-10-4 0,10 4 0,-10-6 0,10 6 0,-11-8 0,11 8 0,-10-7 0,10 7 0,-11-9 0,11 9 0,-11-9 0,11 9 0,-11-9 0,11 9 0,-11-7 0,11 7 0,-12-9 0,12 9 0,-12-11 0,12 11 0,-16-15-1,16 15 2,-17-19-1,9 9 0,-2 0 0,1 0 0,1 0 0,8 10 0,-15-16 0,15 16-1,-12-8 1,12 8 0,-12-4 0,12 4 0,-14-3 0,14 3 0,-9-2 0,9 2 0,-10-7 0,10 7 0,0 0 0,-10-9 0,10 9 0,0 0 0,0 0 0,0 0 0,0 0 0,0 0 0,-11-6 0,11 6 0,0 0 0,0 0 0,-16-3 0,16 3 0,-12-3 0,12 3 0,-13-6 0,13 6 0,-14-7 0,14 7 0,-13-8 0,13 8 1,-12-7-1,12 7 0,-12-7 0,12 7 0,-13-8 0,13 8 1,-13-6-2,13 6 2,-16-9-1,16 9-1,-17-10 1,7 4 0,0 0 0,-1-2 0,0 0 0,0 1 0,0-1 0,-1 1 0,1 0 0,1 0 0,-1 1 0,11 6 0,-19-10 0,9 5 0,0 1 0,10 4 0,-17-8 0,17 8 0,-15-8 0,15 8 0,-13-7 0,13 7 0,-11-5 0,11 5 1,-16-7-1,16 7 0,-13-5 0,13 5 0,-13-5 0,13 5 0,-13-5 0,13 5 0,-10-6 0,10 6 0,-10-4 0,10 4 0,-10-4 0,10 4 0,-11-6 0,11 6 0,-13-4 0,13 4 0,-15-6 0,15 6 0,-15-6 0,15 6 0,-19-10 0,19 10 0,-19-10 0,19 10 0,-18-11 0,8 4 0,10 7 0,-17-11 0,7 7 0,0-2 0,0 2 0,0-1 0,1 0 0,-2 0 0,0 0 0,-1-3 0,12 8-1,-16-15 1,16 15-1,-17-16 1,17 16-1,-8-11 1,8 11-1,0 0 1,-11-7 0,11 7 1,0 0-1,0 0 0,0 0 0,0 0 0,0 0 0,0 0 0,0 0 0,0 0 0,0 0 0,0 0-1,0 0 1,0 0 0,-10-5 0,10 5 0,0 0 0,-10-3-1,10 3 2,-10-5-1,10 5 2,-13-3-3,13 3 3,-14-7-2,14 7 1,-16-6-1,16 6 0,-17-7 0,17 7 0,-16-9 0,16 9 0,-17-7 0,17 7 0,-16-11 0,16 11 0,-19-10 0,19 10 0,-16-11 0,16 11 0,-16-10 0,16 10 0,-13-10 0,13 10 0,-14-8 1,14 8-1,-13-8 0,13 8 0,-13-8 0,13 8 0,-14-8 0,14 8 0,-14-8 0,14 8 0,-11-9 0,11 9 0,-11-6 0,11 6 0,0 0 0,-13-8 0,13 8 0,0 0 0,-12-5 0,12 5 0,0 0 0,-13-5 0,13 5 0,-13-6 0,13 6 0,-17-7 0,7 3 0,10 4 0,-16-9 0,6 4 0,10 5 0,-14-5 0,14 5 0,-11-5 0,11 5 0,0 0 0,-14-4 0,14 4 0,0 0 0,-13-7 0,13 7 0,0 0 0,-12-6 0,12 6 0,0 0 0,-10-8 0,10 8 0,0 0 0,0 0 0,0 0 0,-12-6 0,12 6 0,0 0 0,0 0 0,0 0 0,-11-5 0,11 5 0,0 0 0,-11-4 0,11 4 0,-11-4 0,11 4 1,0 0-1,-17-4 0,17 4 0,-15-7 0,15 7 0,-17-6 0,17 6-1,-18-7 1,18 7 0,-16-4 0,16 4 0,-15-3 0,5 2 0,10 1 0,-17-1 0,17 1 0,-16-2 0,16 2 0,-18-2 1,18 2-1,-14-6 0,14 6 0,-18-7 0,18 7 0,-18-9 0,7 3 0,1 1 0,0-1-1,0 3 2,10 3-1,-15-8 0,5 5-1,10 3 1,-18-5 1,18 5-1,-18-4 0,8 1-1,0-1 1,0 1 0,0-1 0,10 4 0,-18-7 0,18 7 0,-14-9 0,14 9 0,-13-6 0,13 6 0,-12-5 0,12 5 0,-16-5 0,16 5 0,-15-5 0,5 2 0,10 3 0,-17-9 0,7 4 0,10 5 0,-17-12 0,17 12 0,-17-14 0,17 14 0,-14-13 0,4 8 0,10 5 0,-13-10 0,13 10 0,-18-7 1,18 7-1,-17-8 0,17 8 0,-17-10 0,7 6 0,10 4 0,-13-11 0,13 11 0,-13-11 0,13 11 0,-12-10 0,12 10 0,-13-9 0,13 9 0,-14-9 0,14 9 0,-15-7 0,15 7 0,-18-10 0,18 10 0,-18-12 0,18 12 0,-17-12 0,17 12-1,-18-15 1,18 15-2,-16-12 3,16 12-2,-16-14 1,16 14-1,-15-14 1,15 14 0,-15-12-1,15 12 1,-13-11 0,13 11 0,-13-7 0,13 7 0,-12-7 0,12 7 0,0 0 0,-12-9 0,12 9 0,-11-4 0,11 4 0,0 0 0,-13-7 0,13 7 0,-9-2 0,9 2 0,-10-4 0,10 4 0,0 0 0,-15-7 0,15 7 0,0 0 0,0 0 0,-10-6 0,10 6 0,0 0 0,0 0 0,0 0 0,0 0 0,0 0 0,0 0 0,0 0 0,-11-4 0,11 4 0,0 0 0,-11-8 0,11 8 0,0 0 0,-14-9 0,14 9 0,-11-6 0,11 6 0,-10-7-1,10 7 2,-12-5-1,12 5 0,-13-8-1,13 8 1,-15-9 0,15 9 0,-16-11 0,16 11 0,-15-11 0,15 11 0,-14-11 0,14 11 0,-13-10 0,13 10 0,-12-10 0,12 10 0,-16-10 0,16 10 0,-14-12 0,14 12 0,-17-12 0,17 12 0,-17-14 0,17 14 0,-14-13 0,14 13 0,-15-13 0,15 13 0,-10-11 0,10 11 1,-10-7-1,10 7 0,0 0 0,-10-11-1,10 11 1,0 0 0,0 0 0,0 0 0,-9-7 0,9 7 0,0 0 0,-10-4 0,10 4 0,-11-6 0,11 6 0,-13-9 0,13 9 0,-12-9 1,12 9-2,-12-8 2,12 8-1,-10-11-1,10 11 1,-13-9 0,13 9 0,-11-11 0,11 11 0,-13-11 0,13 11 0,-11-8 0,11 8 0,0 0 0,-10-9 0,10 9 1,0 0-1,0 0 0,0 0 0,0 0 0,0 0 0,0 0 0,0 0 0,0 0 0,0 0 0,-10-4 0,10 4 0,0 0 0,0 0 0,0 0 0,-8-10-1,8 10 2,0 0-1,0 0 0,-11-11-1,11 11 2,0 0-1,-10-8 0,10 8 0,0 0 0,-12-12 0,12 12 0,0 0 0,-10-11 0,10 11 0,0 0 0,0 0 0,0 0 0,-10-9 0,10 9 0,0 0 0,0 0 0,0 0 0,0 0 0,0 0 0,-10-8 0,10 8 0,0 0 0,0 0 0,0 0 0,0 0 0,0 0 0,0 0 0,0 0 0,0 0 0,0 0 0,0 0 0,0 0 0,0 0 0,0 0 0,-10-6 0,10 6 0,0 0 0,0 0 0,0 0 0,0 0 0,0 0 0,0 0 0,-12-7 0,12 7 0,0 0 0,0 0 0,-11-6 0,11 6 0,-10-5 0,10 5 0,-10-5 0,10 5 0,-11-6 0,11 6 0,-11-5 0,11 5 0,-10-5 0,10 5 0,0 0 0,-13-6 0,13 6 0,0 0 0,-13-6 0,13 6 0,0 0 0,-11-6 0,11 6 0,0 0 0,0 0 0,0 0 0,0 0 0,0 0 0,-8-10 0,8 10 0,0 0 0,0 0 0,0 0 0,-10-4 0,10 4 0,0 0 0,0 0 0,-10-4 0,10 4 0,0 0 0,0 0 0,0 0 0,-13-2 0,13 2 0,0 0 0,-10-3 0,10 3 0,-13-2 0,13 2 0,-10-2 0,10 2 0,-11-4 0,11 4 0,-11-4 0,11 4 0,0 0 0,-11-3 0,11 3 0,0 0 0,-13-1 0,13 1 0,-12-1 0,12 1 0,-11-1 0,11 1 0,-10-4 0,10 4 0,0 0 0,-10-2 0,10 2 0,0 0 0,0 0 0,0 0 0,0 0 0,0 0 0,0 0 0,0 0 0,-11 0 0,11 0 0,0 0 0,0 0 0,0 0 0,0 0 0,0 0 0,0 0 0,0 0 0,-12-1 0,12 1 0,-10 0 0,10 0 0,-11 0 0,11 0 0,-15-1 0,15 1 0,-14-1 0,14 1 0,-13-2 0,13 2 0,-16-4 0,16 4 0,-13-3 0,13 3 0,-14-2 1,14 2-2,-16-3 1,16 3 0,-14-4 0,14 4 0,-15-4 0,15 4 0,-12-5 0,12 5 0,-12-4 0,12 4 0,0 0 0,-14-3 0,14 3 1,0 0-1,-14-2 0,14 2 0,-10 0 0,10 0 0,-11-2 0,11 2 0,0 0 0,-11-1 0,11 1 0,0 0 0,0 0 0,-10-3 0,10 3 0,0 0 0,-12-1 0,12 1 0,-10-1 0,10 1 0,-12-1 0,12 1 0,-12-1 0,12 1 0,-14-4 0,14 4 0,-13-2 0,13 2 0,-12-2 0,12 2 0,-10-1 0,10 1 0,-10 0 1,10 0-1,-11 0 0,11 0 0,0 0 0,-12 1 0,12-1 0,0 0 0,-11 0 0,11 0 0,0 0 0,-12 0 0,12 0 0,0 0 0,-13 0 0,13 0 0,-10 0 0,10 0 0,0 0 0,-11-1 0,11 1 0,0 0 0,0 0 0,-10 0 0,10 0 0,0 0 0,0 0 0,0 0 0,0 0 0,0 0 0,-12 0 0,12 0 0,0 0 0,-10-1 0,10 1 0,-12 0 0,12 0 0,-17-1 0,17 1 0,-15-2 0,4 1 0,-3-1 0,4 0 0,-1 0 0,-2 0 0,2-2 0,0 2 1,-1 0-1,1 0 0,11 2 0,-20-4 0,10 3 0,10 1 0,-17-3 0,7 2 0,10 1 0,-18-3 0,18 3 0,-18-4 0,18 4 0,-15-3 0,15 3-1,-17-3 2,17 3-2,-13-3 1,13 3 0,-14-2 1,14 2-1,-14-2 2,14 2-2,-11-2 1,11 2-1,-14-4 1,14 4-1,-10-2 0,10 2 0,0 0 1,-14-2-1,14 2 0,-11-2 0,11 2 0,-12-2 0,12 2 0,-14-4 0,14 4 0,-16-4 0,16 4 0,-13-4 0,13 4 0,-12-5 0,12 5 0,-13-4 0,13 4 0,-15-4 0,15 4 0,-15-3 0,15 3 0,-15-7 0,15 7-1,-13-5 1,13 5-1,-10-6 1,10 6-1,0 0 1,-14-8-1,14 8 1,0 0 0,-10-7 0,10 7 0,0 0 0,0 0 0,-11-4 0,11 4 0,0 0 0,0 0 0,0 0 0,-11-6 0,11 6 0,0 0 0,-10-2 0,10 2 0,0 0 0,-11-3 0,11 3 0,-11-3 0,11 3 0,-12-3 0,12 3 0,-14-4 0,14 4 0,-16-4 1,16 4-2,-15-4 1,15 4 0,-17-3 0,17 3 0,-16-4 0,16 4 0,-17-3 0,17 3 0,-16-3 0,16 3 0,-15-5 0,15 5 0,-13-3 0,13 3 0,0 0 0,-12-6 0,12 6 0,0 0 0,-11-2 0,11 2 0,0 0 0,-12-3 0,12 3 0,-11-2 0,11 2 0,-16-4 0,16 4 0,-16-5 0,16 5 0,-16-8 0,6 5 0,10 3 0,-16-8 0,16 8 0,-16-6 0,16 6 0,-15-7 0,15 7 1,-15-8-1,15 8 0,-14-9 0,14 9 0,-14-9 0,14 9 0,-12-10 0,12 10 0,0 0 0,-13-11 0,13 11 0,0 0 0,-11-11 0,11 11 0,-11-8 0,11 8 0,-11-10 0,11 10 0,-13-11 0,13 11 0,-12-11 0,12 11 0,-10-12 0,10 12 0,-11-10 0,11 10 0,-8-11 0,8 11 0,-12-11 0,12 11 0,-13-13 0,13 13 0,-12-11 0,12 11 0,-13-13 0,13 13 0,-10-11 0,10 11 0,-10-11 0,10 11 0,-10-13 0,10 13 0,-9-12 0,9 12 0,-11-12 0,11 12-1,-10-10 1,10 10 0,-12-8 0,12 8 0,-11-6 0,11 6 0,0 0 0,-11-10 0,11 10 0,0 0 0,0 0 0,-11-10 0,11 10 0,0 0 0,0 0 0,0 0 0,0 0 0,0 0 0,0 0 0,0 0 0,0 0 0,0 0 0,-8-11 0,8 11 0,0 0 0,0 0 0,0 0 0,-8-10 0,8 10 0,0 0 0,-8-11 0,8 11 0,0 0 0,-8-10 0,8 10 0,0 0 0,-8-10 0,8 10 0,0 0 0,-11-13 0,11 13 0,-6-10 0,6 10 0,-8-10 0,8 10 0,-9-10 0,9 10 0,0 0 0,-9-11 0,9 11 0,0 0 0,-9-10 0,9 10 0,0 0 0,0 0 0,-14-12 0,14 12 0,0 0 0,-12-13 0,12 13 0,-10-10 0,10 10 0,0 0 0,-12-13 0,12 13 0,0 0 0,-10-10 0,10 10 0,0 0 0,-10-10 0,10 10 0,0 0 0,-12-11 0,12 11-1,-9-10 3,9 10-3,0 0 1,-11-11-1,11 11 1,0 0-1,0 0 2,-10-8-1,10 8 0,0 0 0,0 0 1,0 0-1,0 0 2,-8-10-2,8 10 0,0 0 0,0 0 0,0 0 0,-13-10-1,13 10 1,0 0 0,-9-9 1,9 9-2,-8-11 1,8 11-1,-9-10 1,9 10-1,-8-15 1,8 15-1,-6-12 1,6 12-1,0 0 1,-6-15 0,6 15 0,0 0 0,0 0 0,-13-8 0,13 8 0,0 0 0,-12-7 0,12 7 0,0 0 0,0 0 0,-11-8 0,11 8 0,0 0 0,0 0 0,0 0 0,0 0 0,0 0 0,0 0 0,0 0 0,0 0 0,-10-5 0,10 5 0,0 0 0,0 0 0,-10-11 0,10 11 0,0 0 0,-13-7 0,13 7 0,0 0 0,-13-10 0,13 10 0,0 0 0,-13-11 0,13 11 0,0 0 0,0 0 0,-11-10 0,11 10 0,0 0 0,0 0 0,-13-7 0,13 7 0,-11-8 0,11 8 0,-12-9 0,12 9 0,-14-12 0,14 12 0,-12-11 0,12 11 0,-15-10 0,15 10 0,-16-11 0,16 11 0,-18-12 0,8 4 0,0 0 0,1-2 0,-1 3 0,0-1 0,10 8 0,-17-17 0,17 17 0,-18-13 0,18 13-1,-16-11 1,16 11 0,-16-11 0,16 11 0,-13-10 0,13 10 0,-13-12 0,13 12 0,-11-9 0,11 9 0,0 0 0,-11-8 0,11 8 0,0 0 0,-12-2 0,12 2 0,0 0 0,-17-2 0,17 2 0,-12-4 0,12 4 0,-15-7 0,15 7 0,-16-12 0,16 12 0,-16-11 0,16 11 0,-18-11-1,18 11 2,-17-9-2,17 9 1,-18-9 0,8 5 0,0 1 0,-1-1 1,0-1-1,0-2-1,-1 2 1,-1-1 0,2 0 0,0-1 0,0 1 0,1 2 0,1 0 0,-1 3 0,0-3 0,10 4 0,-17-2 0,7 1 0,-1-2 0,0-1 0,-2 1 0,0-3 0,0 1 0,-3-2 0,2 0 0,-1-2 0,0 1 0,1 2 0,0-2 0,1 1 0,0 2 0,0-1 0,-1 1 0,1 0 0,1 1 0,0-2 0,-1 1 0,1 0 0,0-1 0,-1 0 0,2 1 0,1-1 0,1 1 0,9 5 0,-14-6 0,14 6 0,-10-3 0,10 3 0,0 0 0,-13-1 0,13 1 0,0 0 1,-15-1-1,15 1 0,-15-1 0,15 1 0,-13-4 1,13 4-1,-11-1 0,11 1 0,-11-2 0,11 2 0,0 0 0,-15-1 0,15 1 0,-12 1 0,12-1 0,-17 1 0,17-1 0,-15 1 0,15-1 0,-16 0 0,16 0 0,-15 0 0,15 0 0,-16 0 0,16 0 0,-18-1 0,18 1 0,-19 0 0,8 1 0,0-1 0,0 1 0,-1-1 0,-2 1 0,1 0 0,-1-1 0,1 2 0,-1-1 0,1 0 0,-1 0 0,-2 0 0,2-1 0,0 1 0,0 0 0,-1 0 0,1 0 0,-1-1 0,2 2 0,1-2 0,0 1 0,0 0 0,2 0 0,-1 0 0,0 2 0,0 1 0,0-2 0,-1 1 0,2-1 0,-1 2 0,1-3 0,10-1 0,-18 4 0,18-4 0,-12 2 0,12-2 0,-10 2 0,10-2 0,-11 4 0,11-4 0,-14 5 0,3 0 0,0-1 1,-4 1-1,2 0 0,0-1 1,1 1-1,0-2 0,-1 0 0,13-3 0,-16 3 0,16-3 0,-15 1 0,15-1 0,-16 1 0,16-1 0,-16 4 0,6-3 0,0 2 0,-1 0 0,1-2 0,10-1 0,-17 4 0,17-4 0,-13 2 0,13-2 0,0 0 0,-10 2 1,10-2-1,0 0 0,0 0 0,-10 4 0,10-4 0,0 0 0,0 0 0,-12 7 0,12-7 0,0 0 0,0 0 0,-11 3 0,11-3 0,0 0 0,0 0 0,0 0 0,0 0 0,0 0 0,0 0 0,0 0 0,0 0 0,0 0 0,0 0 1,0 0-1,0 0 0,0 0 0,0 0 1,0 0-1,0 0 0,0 0 0,0 0 1,0 0-1,0 0 0,0 0 0,0 0 0,0 0 0,0 0 0,0 0 0,0 0-1,0 0 1,0 0 0,0 0 0,0 0 0,0 0 0,0 0-1,0 0 0,0 0-2,0 0-2,1-10-6,13 13-21,-14-3-6,21-7-2,-4 0 1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5:02.5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D598162-1A10-4FCF-B290-33E21E68D227}" emma:medium="tactile" emma:mode="ink">
          <msink:context xmlns:msink="http://schemas.microsoft.com/ink/2010/main" type="inkDrawing" rotatedBoundingBox="17415,10655 19542,10022 19567,10108 17440,10741" semanticType="callout" shapeName="Other"/>
        </emma:interpretation>
      </emma:emma>
    </inkml:annotationXML>
    <inkml:trace contextRef="#ctx0" brushRef="#br0">2135-2 16,'0'0'10,"0"0"-2,0 0 0,0 0-3,0 0-1,0 0 0,0 0 1,0 0 0,0 0 2,0 0 0,-11 6 1,11-6-2,0 0 1,-10 2-1,10-2-1,0 0-1,0 0 1,-10 0-2,10 0 0,0 0 0,0 0-1,0 0 1,0 0 0,-11-9 0,11 9-1,0 0 1,-12 5-1,12-5 0,-13 6 0,13-6 0,-13 6-1,13-6 0,-10 3 0,10-3 0,0 0 0,-10 2 1,10-2 0,0 0-1,0 0 2,-10 0-1,10 0 1,0 0-2,-10 6 1,10-6-1,-13 7-1,13-7 1,-16 5-1,16-5 0,-13 5 0,13-5 1,-13 2-1,13-2 0,-13 2 1,13-2-1,-13 2 1,13-2 0,-13 4 0,13-4-1,-13 5 1,13-5 0,-15 6-1,15-6 1,-16 4-1,16-4 1,-14 7-1,14-7 1,-16 5 0,16-5 0,-13 7-1,13-7 1,-14 8 0,14-8-1,-13 6 0,13-6 1,-14 6-1,14-6 0,-13 3 0,13-3 0,-13 3 0,13-3 0,-15 2 0,15-2 1,-14 5-1,14-5 1,-14 7-1,14-7 0,-14 5 1,14-5-1,-14 6 0,14-6 1,-14 4-1,14-4 0,-11 1 0,11-1 1,-12 1-1,12-1 0,-13 1 0,13-1 1,-13 1-1,13-1 0,-14 7 1,4-5-1,10-2 1,-19 8-1,19-8 0,-19 6 0,19-6 0,-18 7 0,18-7 0,-15 3 0,15-3-1,-13 3 2,13-3-1,0 0 0,-13 2 1,13-2-1,-10 5 1,10-5-1,-15 6 1,15-6 0,-19 10-1,9-6 1,10-4-1,-17 9 0,17-9 0,-15 6 0,15-6 0,-10 3 1,10-3-1,0 0 0,-12 3 0,12-3 0,0 0 0,-13 3 0,13-3 1,-12 5-1,12-5 0,-12 5 0,12-5 1,-15 7-1,15-7 0,-14 5 1,14-5-1,-13 7 0,13-7 0,-12 5 0,12-5 0,-10 5 0,10-5 0,0 0 0,-14 6 0,14-6 1,-9 3-1,9-3 0,0 0 0,-15 4 0,15-4 0,-10 5 1,10-5-1,0 0 0,-13 5 0,13-5 0,-11 3 0,11-3 1,0 0-1,-14 6 0,14-6 0,-15 4 0,15-4 0,-12 4 1,12-4-1,-14 5 0,14-5 0,-10 2 0,10-2 0,0 0 0,-13 5 0,13-5 0,0 0 0,-12 3 0,12-3 0,0 0 0,-10 3 0,10-3 1,0 0-1,-10 4 0,10-4 0,0 0 0,-12 4 0,12-4 0,0 0 0,-12 5 0,12-5 0,0 0 0,-10 3 0,10-3 0,0 0 0,0 0 1,-11 2-1,11-2 0,0 0 0,-10 5 0,10-5 1,-10 4-1,10-4 0,-10 5 1,10-5-1,-10 5 0,10-5 0,0 0 0,-10 3 1,10-3-1,0 0 0,0 0 0,-10 2 0,10-2 0,0 0 1,-10 5-1,10-5 0,0 0 0,-12 6 1,12-6-1,-10 5 0,10-5 0,-10 3 0,10-3 0,0 0 0,-10 4 0,10-4 0,0 0 1,0 0-1,0 0 0,0 0 0,-10 3 0,10-3 0,0 0 0,0 0 1,-11 3-1,11-3 0,-10 3 0,10-3 0,0 0 1,-14 5-1,14-5 0,0 0 0,-13 4 0,13-4 0,0 0 0,0 0 1,0 0-1,-10 2 0,10-2 1,0 0-1,0 0 0,0 0 1,0 0-1,-13 11 0,13-11 0,-10 6 0,10-6 0,-15 3 0,15-3 0,-13 3 0,13-3 0,0 0 0,-11 3 0,11-3 0,0 0 0,0 0 0,-10 1 0,10-1 0,0 0 0,0 0 0,-11 2 0,11-2 0,0 0 0,0 0 0,-13 3 0,13-3 0,0 0 0,-11 3 1,11-3-1,0 0-1,-13 2 2,13-2-1,0 0 0,-10 2 0,10-2 0,-10 1 0,10-1 0,0 0 0,-12 2 0,12-2 0,0 0 0,-13 2 0,13-2 0,0 0 0,0 0 0,-13 4 0,13-4 0,0 0 1,-12 2-1,12-2 0,0 0 0,-12 2 0,12-2 0,0 0 0,-14 1 0,14-1 0,0 0 1,-14 2-1,14-2 0,-13 2 0,13-2 0,-12 1 0,12-1 0,-10 1 0,10-1 0,-11 1 0,11-1 0,-10 1 0,10-1 1,-11 1-1,11-1 0,-11 2 0,11-2 0,-11 2 0,11-2 0,-11 3 0,11-3 0,-11 2 0,11-2 0,-13 3 0,2-2 0,11-1 1,-18 4-1,7-2 0,0 1 0,1-2 0,0 1 1,-1 1-1,11-3 0,-16 3 0,16-3 0,-13 2 0,13-2 0,-15 3 0,15-3 0,-12 3 0,12-3 0,-13 2 1,13-2-1,-14 3 0,14-3 0,-16 3 0,16-3 0,-15 5 0,15-5 0,-16 4 0,16-4 0,-14 5 0,14-5 0,-13 5 0,13-5 0,-15 4 0,15-4 0,-16 4 0,5-3 0,1 0 0,-2 0 1,2 1-1,-1 0 0,0 1 0,11-3 0,-19 3 0,9-2 1,10-1-1,-16 5 0,16-5 1,-17 2-1,17-2 0,-15 3 0,15-3 1,-16 2-1,16-2 0,-16 4 0,16-4 0,-16 2 0,16-2 0,-12 2 0,12-2 1,-12 2-1,12-2 0,-10 3 1,10-3-1,-10 2 0,10-2 0,-11 1 1,11-1-1,0 0-10,-11 0 4,11 0 2,0 0 3,0 0-1,0 0-2,-5 11-7,-6-10-28,11-1 10,0 0-3,0 0-6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5:11.5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742C24-682E-4247-8A55-1A8D3AAC9FF1}" emma:medium="tactile" emma:mode="ink">
          <msink:context xmlns:msink="http://schemas.microsoft.com/ink/2010/main" type="inkDrawing" rotatedBoundingBox="15587,9314 17529,10582 17141,11178 15198,9910" semanticType="callout" shapeName="Other"/>
        </emma:interpretation>
      </emma:emma>
    </inkml:annotationXML>
    <inkml:trace contextRef="#ctx0" brushRef="#br0">2264 1169 10,'0'0'6,"0"0"0,0 0 0,0 0-2,0 0-1,-10-1-1,10 1-1,0 0 0,0 0 0,0 0 1,0 0 0,0 0 0,0 0 1,0 0 0,0 0 0,0 0 0,0 0-1,0 0 1,0 0 0,0 0 0,0 0 1,0 0-1,0 0 1,0 0-1,0 0 1,0 0-1,0 0 0,0 0-2,0 0 1,0 10 0,0-10 1,0 0 0,0 0 1,0 0-1,0 0 1,0 0 0,0 0-1,0 0 0,0 0-1,0 0 1,0 0-2,0 0 0,0 0 1,0 0-1,0 0 0,-7 11 1,7-11-1,0 0 1,0 0 0,0 0-1,-10 7 0,10-7 1,0 0-1,0 0 1,-10 3-1,10-3 1,0 0 0,0 0-1,0 0 1,0 0 0,-11 9-1,11-9 1,0 0 0,0 0 0,0 0-1,0 0 2,0 0-2,0 0 0,0 0-1,0 0 0,0 0 1,0 0-1,0 0 0,0 0 0,0 0 0,0 0 1,-10 6-1,10-6 1,0 0-1,0 0 1,0 0-1,0 0 1,-10 4 0,10-4-1,0 0 1,0 0 0,0 0-1,0 0 1,0 0-1,0 0 1,0 0-1,0 0 1,-11 2 0,11-2-1,0 0 1,0 0 0,0 0-1,-10 2 1,10-2 0,0 0-1,0 0 1,0 0 0,-9 0-1,9 0 1,0 0-1,-10-1 0,10 1 1,0 0-1,-11-1 0,11 1 0,0 0 0,-13 1 0,13-1 1,0 0-1,-14-2 1,14 2-1,0 0 1,-13-3-1,13 3 1,0 0-1,-13-4 0,13 4 0,0 0 0,-12-2 0,12 2 0,-10 0 0,10 0 0,-10-1 0,10 1 1,-10 0-1,10 0 0,0 0 0,-12-3 0,12 3 0,0 0 1,-10-2-1,10 2 0,0 0 0,-10-1 0,10 1 0,0 0 0,-13 0 0,13 0 0,-10 2 0,10-2-1,-12 1 2,12-1-1,-14 1 0,14-1 0,-13 0 0,13 0 0,-14-2 0,14 2 1,-15-5-1,15 5 0,-12-4 0,12 4 0,-11-3 0,11 3 0,0 0 0,-10-3 0,10 3 1,0 0-1,0 0 0,-11-3 0,11 3 0,0 0 0,-13-4 1,13 4-1,-12-5 0,12 5 0,-13-4 0,13 4 0,-16-3 0,16 3 0,-12-3 0,12 3 0,-10-1 0,10 1 0,0 0 0,-11-1 0,11 1 0,0 0 0,0 0 0,0 0 0,0 0 0,0 0 0,-12 0 0,12 0 0,0 0 0,-11 2 0,11-2 0,0 0 0,-13 1 0,13-1 0,0 0 0,-11 0 0,11 0 0,0 0 0,0 0 0,0 0 0,-11 2 0,11-2 0,0 0 0,0 0 0,-15 0 1,15 0-1,-11-4 0,11 4 0,-14-4 0,14 4 1,-13-6-1,13 6 0,-13-5 0,13 5 0,-12-3 0,12 3 0,0 0 0,-10-3 0,10 3 0,0 0 0,0 0 0,-10-2 0,10 2 0,0 0 0,-11-3 0,11 3 0,-12-5 1,12 5-1,-16-3 0,16 3 0,-13-3 0,13 3 0,0 0 0,-12-2 0,12 2 0,0 0 0,0 0 0,0 0 0,0 0 0,0 0 0,-10-2 0,10 2 0,0 0 0,-14-3 0,14 3 0,-15-5 0,15 5 0,-13-6 0,13 6 0,-12-5 1,12 5-1,-10-5 0,10 5 0,0 0 0,0 0 0,0 0 0,-10-5 0,10 5 0,0 0 0,0 0 0,0 0 0,0 0 0,0 0 0,0 0 0,-12-12 0,12 12 0,0 0 1,-11-13-1,11 13 0,0 0 0,-11-11 0,11 11 0,0 0 0,0 0 0,-8-11 0,8 11 0,0 0 0,0 0 0,0 0 0,-9-12 0,9 12 0,0 0 0,-14-15 0,14 15 0,-11-11-1,11 11 1,-10-9 0,10 9 0,0 0 0,-10-9 1,10 9-2,0 0 2,0 0-1,0 0-1,0 0 1,-10-6 0,10 6 0,0 0 0,0 0 0,0 0 0,0 0 0,-11-11 0,11 11 0,0 0 0,0 0 0,-13-13 0,13 13 0,0 0 0,-11-12 0,11 12 0,0 0 1,-10-7-1,10 7 0,0 0 0,0 0 0,0 0 0,0 0 0,0 0-1,0 0 1,0 0 0,-7-10 0,7 10 0,0 0 0,0 0 0,-8-12 0,8 12 0,0 0 0,0 0 0,0 0 0,0 0 0,-9-10 0,9 10 0,0 0 0,0 0 0,0 0 0,0 0 0,-8-10 0,8 10 0,0 0 0,0 0 0,0 0 0,0 0 0,-8-10 0,8 10 0,0 0 0,0 0 0,-11-11 0,11 11 0,-11-11-1,11 11 1,-13-11 0,13 11 0,-14-11 0,14 11 0,0 0 0,-14-12-1,14 12 2,0 0-2,0 0 1,-7-12 0,7 12 0,-1-9 0,1 9 0,-3-11 0,3 11 0,-3-13 0,3 13 0,-2-11 0,2 11 0,0 0 0,-7-10 0,7 10 0,0 0 0,-9-11 0,9 11 0,0 0 0,-7-12 0,7 12 0,0 0 0,-7-12 0,7 12 0,0 0 0,-8-11 0,8 11 0,0 0 0,-8-13 0,8 13 0,0 0 0,-9-14 0,9 14 0,-6-10 0,6 10 0,-5-10 0,5 10 0,-7-11 0,7 11 0,-6-10 0,6 10 0,-7-10 0,7 10 0,0 0 0,-9-13 0,9 13 0,0 0 0,-11-15 0,11 15 0,-7-11 0,7 11 0,-6-12 0,6 12 0,-7-10 0,7 10 0,0 0 0,-8-12 0,8 12 0,0 0 0,-7-12 0,7 12 0,-7-11 1,7 11-1,-8-13 0,8 13 0,-7-15 0,7 15 0,-8-13 0,8 13 0,-7-13 0,7 13 0,-5-10-1,5 10 1,-5-11 0,5 11 0,-7-11 0,7 11 0,-9-13 0,9 13 1,-10-13-1,10 13 0,-12-11 0,12 11 0,-7-12 0,7 12 0,0 0 0,-10-12 0,10 12 0,-5-13 0,5 13 0,-8-13 0,8 13 0,-12-17 0,12 17 0,-13-16 0,13 16 0,-12-15 0,12 15 0,-11-12 0,11 12 0,0 0 0,-10-13 0,10 13 0,0 0 0,-10-12 0,10 12 0,-8-12 1,8 12-1,-10-13 0,10 13 0,-13-15 0,13 15 0,-12-15 0,12 15 0,-11-11 0,11 11 0,0 0 0,-11-11 0,11 11 0,0 0 0,-9-11 0,9 11 0,-9-11 0,9 11 0,-12-13 0,12 13 0,-14-15 0,14 15 0,-14-14 0,14 14 1,-10-10-1,10 10 1,-9-8-2,9 8 1,0 0 0,-10-13 0,10 13 0,-9-13-1,9 13 1,-11-16-1,11 16 1,-11-16 0,11 16 0,-10-13-1,10 13 1,0 0 0,-10-13 0,10 13 0,0 0 0,0 0 0,-11-11 0,11 11 0,0 0 0,0 0 0,-11-11 0,11 11 0,0 0 0,0 0 0,0 0-1,-10-8 1,10 8 0,0 0 0,0 0 0,0 0 0,0 0 0,-11-7 0,11 7 0,0 0 0,-11-8 0,11 8 0,0 0 0,-11-5 0,11 5 0,0 0 0,0 0-1,-11-2 1,11 2 0,0 0 0,0 0 0,0 0 0,-11 2 0,11-2 0,0 0 0,0 0 1,-10 1-1,10-1 0,0 0 0,0 0 0,0 0 0,0 0 0,0 0 0,-11 6 0,11-6 0,0 0 0,0 0 0,0 0 0,0 0 0,-10 7 0,10-7 1,0 0-1,0 0 0,0 0 0,-11 7 0,11-7 1,0 0-1,0 0 0,-11 4 0,11-4 0,0 0 0,-10 2 0,10-2 0,0 0 0,-10 3 0,10-3 0,0 0 0,-10 2 0,10-2 1,0 0-1,-10 3 0,10-3 0,0 0 0,-12 6 1,12-6-1,-10 6 0,10-6 0,-12 7 0,12-7 0,-10 6 0,10-6 0,-10 5 0,10-5 0,0 0 0,-10 4 0,10-4 0,0 0 0,-10 5 0,10-5 0,0 0 0,0 0 0,-11 6 0,11-6 0,0 0 0,0 0 0,-10 8 0,10-8 0,0 0 1,-11 7-1,11-7 0,0 0 0,-10 8 1,10-8-1,0 0 0,-13 13 0,13-13 0,-10 7 1,10-7-1,-11 9 1,11-9-2,-12 8 2,12-8-1,-13 7 1,13-7-1,-12 7 0,12-7 0,-13 6 0,13-6 0,-14 6 0,14-6 0,-14 7 0,14-7 0,-15 6 1,15-6-1,-14 6 0,14-6 0,-12 4 0,12-4 0,0 0 0,-13 7 1,13-7-1,0 0 0,-12 6 0,12-6 0,-10 4 0,10-4 0,-11 5 0,11-5 0,-12 6 0,12-6 0,-11 5 0,11-5 0,0 0 1,0 0-1,-11 6 0,11-6 0,0 0 0,0 0 0,0 0 0,0 0 0,0 0 0,0 0 0,0 0 1,-10 4-1,10-4 1,0 0-1,0 0 1,0 0-1,0 0 1,0 0-1,0 0 0,0 0 0,0 0 1,0 0-1,0 0 0,-9 10 0,9-10 0,0 0 0,0 0 1,0 0-1,-10 8 0,10-8 0,0 0 0,0 0 0,-10 7 0,10-7 0,0 0 0,0 0 1,0 0-1,0 0 0,0 0 0,-9 10 0,9-10 0,0 0 0,0 0 0,0 0 0,0 0 1,0 0-1,-5 9 0,5-9 0,0 0 1,0 0-1,0 0 0,0 0 1,0 0-1,0 0 0,-2 10 1,2-10-1,0 0 0,0 0 0,0 0 0,0 0 0,-4 11 1,4-11-1,0 0 0,0 0 0,0 0 0,0 0 0,0 0 0,0 0 0,0 0 0,0 0 1,-4 10-1,4-10 0,0 0 0,0 0 0,0 0 0,0 0 0,0 0 0,0 0 0,0 0 0,0 0 0,0 0 0,0 0 0,-10 8 0,10-8-1,0 0 1,0 0 0,0 0 0,0 0 1,-11 12-1,11-12 0,0 0 0,0 0 0,-12 11 0,12-11 0,0 0 0,0 0 0,-11 9 0,11-9 0,0 0 0,0 0 0,-11 10 0,11-10 0,0 0 0,-12 11 0,12-11 0,0 0 0,-12 11 0,12-11 0,0 0 0,-10 9 0,10-9 0,0 0 0,0 0 0,0 0 0,-10 6 0,10-6 0,0 0 0,0 0 0,0 0 0,0 0 0,0 0 0,-10 9 0,10-9 0,0 0 1,0 0-1,0 0 0,0 0 0,0 0 0,0 0 0,0 0 0,0 0 0,0 0 0,0 0 0,0 0 0,0 0 0,0 0 0,0 0 1,0 0-1,0 0 0,0 0 0,0 0-1,0 0-1,0 0 0,0 0-2,1 20-5,-1-20-16,4 12-14,-4-12 2,14 7-2,-14-7 2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1:56.0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5:25.5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2E67B4-3E60-46B2-A8BD-8A884129D561}" emma:medium="tactile" emma:mode="ink">
          <msink:context xmlns:msink="http://schemas.microsoft.com/ink/2010/main" type="inkDrawing" rotatedBoundingBox="11796,12943 14748,9530 15557,10230 12605,13643" semanticType="callout" shapeName="Other"/>
        </emma:interpretation>
      </emma:emma>
    </inkml:annotationXML>
    <inkml:trace contextRef="#ctx0" brushRef="#br0">3447 0 4,'0'0'10,"0"0"-1,0 0-2,0 0 1,0 0 0,0 0-1,0 0 0,0 0-2,0 0 1,0 0 0,0 0 2,0 0 0,0 0-1,0 0 2,0 0-1,0 0-1,0 0 0,0 0-2,0 0 0,0 0-2,3 9-1,-3-9 0,0 0-1,-4 10 0,4-10-1,0 0 1,0 0 0,-9 10 0,9-10 0,0 0 1,0 0 0,0 0 0,0 0 0,0 0 1,-13 9-2,13-9 1,0 0 0,-11 9 0,11-9-2,-10 7 1,10-7 0,-10 5 0,10-5-1,0 0 1,-12 7 0,12-7 1,0 0-1,-10 8 0,10-8 1,0 0-1,-15 13 1,15-13-1,-8 11 0,8-11 0,-10 10-1,10-10 0,0 0 1,-10 9-1,10-9 0,0 0 1,0 0-1,0 0 1,-10 9 0,10-9 0,0 0 0,0 0 0,-10 12-1,10-12 1,0 0-1,-8 11 0,8-11 1,0 0-1,-7 10 0,7-10 0,0 0 0,-11 13 0,11-13 0,0 0 0,-13 11 1,13-11-1,0 0 0,-12 8 0,12-8 0,0 0 0,-11 7 1,11-7-1,0 0 0,0 0 1,-12 13-1,12-13 0,-4 10 0,4-10 0,-6 10 0,6-10 0,-3 11 0,3-11 0,0 0 1,-7 14-1,7-14 0,-5 10-1,5-10 2,0 0-2,-9 14 1,9-14 0,0 0 0,-9 13 0,9-13 0,0 0 0,0 0 0,-8 10 0,8-10 0,0 0 0,0 0 0,-8 10 0,8-10 0,0 0 0,-11 12 1,11-12-1,-9 10 0,9-10 0,-8 11 0,8-11 1,-8 10-1,8-10 0,0 0 0,-9 10 0,9-10 0,0 0 0,0 0 0,0 0 0,-9 12 0,9-12 0,0 0 1,-11 14-1,11-14 0,-10 13 1,10-13-1,-11 16 0,11-16 0,-8 11 0,8-11 0,0 0 0,-8 10 0,8-10 0,0 0 0,0 0 0,0 0 0,0 0 0,0 0 0,-11 11 0,11-11 0,0 0 0,-13 14 1,13-14-1,-11 11 0,11-11 0,0 0 0,-12 12 0,12-12 0,0 0 1,0 0-1,-11 12 0,11-12 0,0 0 0,0 0 1,-10 12-1,10-12 0,0 0 0,-10 11 0,10-11 0,0 0 0,0 0 0,-11 13 0,11-13 0,0 0 1,0 0-1,-7 12 0,7-12 1,-3 10-1,3-10 0,-6 9 0,6-9 0,-8 12 0,8-12 0,-9 11 0,9-11 0,-11 11 1,11-11-1,-10 12 0,10-12 0,-11 11 0,11-11 0,-13 11 0,13-11 1,-13 11-1,13-11 0,-12 10 0,12-10 0,-11 13 0,11-13 0,-11 12 0,11-12 0,-12 13 0,12-13 0,-10 10 0,10-10 1,-10 10-1,10-10 0,-9 11 0,9-11 0,-7 10 0,7-10 1,-10 12-1,10-12 0,-8 11 0,8-11 0,-8 10 1,8-10-1,0 0 0,-11 13 0,11-13 0,0 0 0,-10 12 0,10-12 0,0 0 0,-9 12 0,9-12 0,0 0 0,-9 12 0,9-12 0,0 0 0,-9 12 0,9-12 1,0 0-1,-11 12 0,11-12 0,-7 10 0,7-10 0,0 0 1,-11 12-1,11-12 0,0 0 0,-7 12 0,7-12 0,0 0 0,-8 10 0,8-10 0,0 0 0,0 0 0,-9 13 0,9-13 0,0 0 0,-9 12 0,9-12-1,0 0 1,-10 15-1,10-15 1,0 0-1,-10 13 1,10-13-1,-5 11 1,5-11 0,-6 11 0,6-11 0,-5 12 0,5-12 0,-6 12 0,6-12 0,-5 10 0,5-10 0,-8 11 0,8-11 0,-8 12 0,8-12 0,-10 14 0,10-14 0,-12 14 0,12-14 0,-12 13 0,12-13 1,-12 14-1,12-14 0,-10 11 0,10-11 0,-9 11 0,9-11 0,-6 13 0,6-13 0,-8 11 0,8-11 0,-8 11 0,8-11 0,-6 11 0,6-11 0,0 0 0,-11 13 0,11-13 0,0 0 0,-8 11 0,8-11 1,0 0-1,-7 11 0,7-11 0,0 0 0,0 0 0,-7 10 0,7-10 0,0 0 0,0 0 0,0 0 0,0 0 0,0 0 0,0 0 0,-9 11 0,9-11 0,0 0 0,0 0 0,0 0 0,-7 10 0,7-10 0,0 0 0,0 0 0,0 0 0,0 0 0,0 0 0,-6 10 0,6-10 0,0 0 0,0 0 0,0 0 0,-8 11 0,8-11 1,0 0-1,-6 12 0,6-12 0,0 0 0,-6 12 0,6-12 1,0 0-1,-4 10 0,4-10 0,0 0 0,0 0 0,0 0 0,-3 10 0,3-10 0,0 0 0,0 0 0,-4 10 0,4-10 0,0 0 0,0 0 0,-6 10 0,6-10 0,0 0 0,0 0 0,0 0 0,0 0 0,-4 11 0,4-11 0,0 0 0,0 0 0,0 0 0,0 0 0,0 0 0,-5 10 0,5-10 0,0 0 0,0 0 0,0 0 0,-5 11 0,5-11 0,0 0 0,0 0 0,-6 12 0,6-12 0,0 0 0,0 0 0,-5 11 0,5-11 0,0 0 0,0 0 0,0 0 0,0 0 0,0 0 0,0 0 0,0 0 0,0 0 0,0 0 0,0 0 0,0 0 0,0 0 0,0 0 0,0 0 0,0 0 0,0 0 0,0 0 0,0 0 0,0 0 0,-7 10 0,7-10 0,0 0 0,0 0 0,0 0 0,0 0 0,0 0 0,-5 10 0,5-10 0,0 0 0,0 0 0,0 0 0,-6 11 0,6-11 0,0 0 0,0 0 0,0 0 0,-6 10 0,6-10 0,0 0 0,0 0 0,0 0 0,0 0 0,0 0 0,0 0 0,0 0 0,0 0 0,-8 11 0,8-11 0,0 0 0,0 0 0,0 0 0,-6 10 0,6-10 0,0 0 0,0 0 0,0 0 0,0 0 0,0 0 0,0 0 0,0 0 0,0 0 0,0 0 0,0 0 0,0 0 0,0 0 0,0 0 0,0 0 0,0 0 0,0 0 0,0 0 0,0 0 0,0 0 1,0 0-1,0 0 0,0 0 0,0 0 0,0 0 0,0 0 0,0 0 0,0 0 0,0 0 0,0 0 0,0 0 0,0 0 0,-6 9 0,6-9 0,0 0 0,0 0 0,0 0 0,0 0 0,0 0 0,0 0 0,0 0 0,0 0 0,0 0 0,0 0 0,-8 10 0,8-10 0,0 0 0,0 0 1,0 0-1,-8 11 0,8-11 0,0 0 0,0 0 0,0 0 0,0 0 0,0 0 0,-7 10 0,7-10 0,0 0 0,0 0 0,0 0 0,0 0 0,0 0 0,0 0 0,0 0 0,0 0 0,0 0 0,0 0 1,0 0-1,0 0 0,0 0 0,0 0 0,0 0 0,0 0 0,0 0 0,0 0 0,-6 10 0,6-10 0,0 0-1,0 0 2,0 0-2,0 0 1,0 0 0,0 0 1,-7 10-1,7-10 0,0 0 0,0 0 0,0 0 0,0 0 0,0 0-1,0 0 1,0 0 0,0 0 0,-5 10 0,5-10 0,0 0 0,0 0 0,0 0 0,0 0 0,0 0 0,0 0 1,0 0-1,0 0 0,0 0 0,0 0 0,0 0 0,0 0 0,0 0-1,-9 10 1,9-10 0,0 0 0,0 0 0,0 0 0,0 0 0,0 0 0,0 0 0,0 0 0,0 0 0,0 0 0,0 0 0,-8 11 0,8-11 1,0 0-1,0 0 0,0 0 0,-8 10 0,8-10 0,0 0 0,0 0 0,0 0 0,0 0 0,0 0 0,-8 11 0,8-11 0,0 0 0,0 0 0,-7 11 0,7-11 0,0 0 0,-4 10 0,4-10 0,0 0 1,0 0-1,-6 10-1,6-10 1,0 0 0,0 0 0,0 0 0,-6 10 0,6-10 0,0 0 0,0 0 0,0 0 0,-10 11 0,10-11 0,0 0 0,-10 11 0,10-11 1,0 0-1,-12 11 1,12-11-1,0 0 0,0 0 1,-12 11-1,12-11-1,0 0 1,0 0 0,-9 12 0,9-12 0,-7 10 1,7-10-1,-4 11 0,4-11-1,-7 11 1,7-11 0,-3 10 0,3-10-1,0 0 1,-7 10 0,7-10 0,0 0 0,-9 11 0,9-11 0,0 0 0,-11 13 0,11-13 0,0 0 0,-12 13 0,12-13 0,-9 10 0,9-10 0,-10 10 0,10-10 0,-9 12 0,9-12 0,-9 11 0,9-11 0,-10 12 0,10-12 1,-8 11-1,8-11 0,-8 11 0,8-11 0,-7 10 0,7-10 0,0 0 0,-8 15 0,8-15 0,0 0 0,-9 14 0,9-14 0,-8 11 0,8-11 0,-8 14 0,8-14 0,-8 14 0,8-14 1,-9 13-1,9-13 0,-7 11 0,7-11 0,-5 11 0,5-11 0,-7 12 0,7-12 0,-6 12 0,6-12 0,-7 16 0,7-16 1,-8 15-1,8-15 0,-7 15 0,7-15 0,-6 14 0,6-14 0,-5 12 0,5-12 0,-7 13 0,7-13 0,-8 17 0,8-17 0,-10 15 0,10-15 0,-11 19 0,11-19 0,-11 17 0,11-17 1,-11 18-1,11-18 0,-12 18 0,12-18 0,-13 17 0,13-17 1,-12 16-1,12-16 0,-11 14 0,11-14 0,-10 16 0,10-16 0,-8 15 0,8-15 0,-9 13 0,9-13 0,-5 12 0,5-12 0,-7 10 0,7-10 0,-6 11 0,6-11 1,-6 11-1,6-11 0,-8 12 0,8-12-1,-6 14 1,6-14-1,-7 11 1,7-11-1,-5 11 1,5-11 0,0 0 0,-9 14 0,9-14 0,-6 11 0,6-11 0,-6 11 0,6-11 0,-7 13 0,7-13 0,-7 14 0,7-14 0,-6 13 0,6-13 0,-7 13 0,7-13 0,-4 11-1,4-11 1,-7 12 0,7-12 0,-6 12 0,6-12 0,-7 13 0,7-13 1,-8 14-1,8-14 0,-6 13 0,6-13 0,-7 12 0,7-12 0,-8 12 0,8-12 0,-5 10 0,5-10 0,-6 12 0,6-12 0,-7 15 0,7-15 0,-8 15 0,8-15 0,-10 18 0,10-18 0,-10 16 0,10-16 0,-9 16 0,9-16 0,-10 16 0,10-16 0,-11 19 1,6-9-1,-2 1 0,3 1 0,-3 0 0,3 0 0,-1 0 0,2-1 0,-1 2 0,0-2 0,4-11 1,-10 17-1,10-17 0,-10 18 0,10-18 0,-11 19 0,11-19 0,-13 15 0,13-15 0,-11 18 0,11-18 1,-9 13-1,9-13 0,-9 11 0,9-11 0,-5 10 0,5-10 0,-8 11 0,8-11 0,-7 13 0,7-13 0,-8 12 0,8-12 0,-10 15 0,10-15 0,-7 13 0,7-13 0,-10 13 0,10-13 0,-7 14 0,7-14 0,-10 14 0,10-14-1,-12 14 0,12-14 1,-11 15-1,11-15 0,-16 17 0,16-17 0,-14 17 0,4-7 1,2 1 0,-1-1-1,1 0 1,8-10 0,-16 18 0,16-18 0,-13 13 0,13-13-1,0 0 1,-12 9 0,12-9 0,0 0 0,-12 10 0,12-10 0,-11 9 0,11-9 0,-13 9 0,13-9 0,-11 8 0,11-8 0,-11 7 0,11-7 0,0 0 0,-12 9 0,12-9 0,0 0 0,-12 7 0,12-7 0,0 0 1,-12 10-1,12-10 0,-11 6 0,11-6 0,0 0 0,-14 8-1,14-8 1,-15 5 0,15-5 0,-12 7 0,12-7 0,-19 7 0,10-2 0,9-5 0,-16 10 1,16-10-1,-14 10 0,14-10 0,-11 7 0,11-7 0,0 0 0,-13 9 0,13-9 0,0 0 0,-13 10 0,13-10 0,-12 10 0,12-10 0,-13 10 0,13-10 0,-13 12 0,13-12 0,-12 10 0,12-10 1,-10 8-1,10-8 0,0 0 0,-11 10 0,11-10 0,0 0 0,0 0-1,-13 9 1,13-9 1,0 0-1,-15 11 0,15-11 0,-11 7 0,11-7 0,-14 9 0,14-9 0,-13 7 0,13-7 0,-14 6 0,14-6 0,-13 7 0,13-7 0,-10 5 0,10-5 0,0 0 0,0 0 0,-10 9 0,10-9 0,0 0 0,0 0 1,-11 10-1,11-10 0,-12 5-1,12-5 1,-11 4 0,11-4 0,-10 3 0,10-3 0,0 0 0,-12 4 0,12-4 0,-11 2 0,11-2 1,0 0-1,-13 3 0,13-3 0,0 0 0,0 0 0,-12 3 0,12-3 0,0 0 0,0 0 0,0 0 0,0 0 0,-15 4 0,15-4 0,0 0 0,-13 1 0,13-1 0,-11 1 0,11-1 0,-10 2 0,10-2 0,0 0 0,-12 1 0,12-1 0,0 0 0,0 0 0,0 0 0,-12-1 0,12 1 0,0 0 0,0 0 0,-13 0 0,13 0 0,-12 1 0,12-1 0,-11 1 0,11-1 0,-14 1 0,14-1 0,-10 2 0,10-2 0,0 0-1,-13-3 1,13 3 0,0 0 0,-12-1 0,12 1 0,-12-2 0,12 2 0,-11-1 0,11 1 0,-13-3 0,13 3 0,-12-3 0,12 3 0,0 0 0,-14-5 0,14 5 0,0 0 0,0 0 0,-10-6 0,10 6 0,0 0 0,0 0 0,0 0 0,-10-4 0,10 4 0,0 0 0,0 0 0,-9-4 0,9 4 0,0 0 0,-10-6 0,10 6 0,0 0 0,-10-7 0,10 7 0,-10-3 0,10 3 0,0 0 0,0 0 0,-10-6 0,10 6 0,0 0 1,0 0-1,0 0-1,-11-4 1,11 4 0,0 0 0,0 0 0,-10-4 0,10 4 0,0 0 0,0 0 0,0 0 0,-11-6 0,11 6 0,0 0 0,0 0 0,0 0 0,-11-5 0,11 5 0,0 0 1,0 0-1,0 0 0,0 0 0,0 0 0,0 0 0,0 0 0,0 0 0,0 0 0,0 0 0,0 0 0,0 0 0,-13-11 0,13 11 0,0 0 0,0 0 0,-11-12 0,11 12 0,0 0 0,-9-11 0,9 11 0,0 0 0,-7-12 0,7 12 0,0 0 0,-8-10 0,8 10 0,0 0 0,-9-10 0,9 10 0,0 0 0,-8-10 0,8 10 0,0 0 0,-11-11 0,11 11 0,0 0 1,-10-9-1,10 9-1,0 0 1,0 0 0,0 0 0,-12-11 0,12 11 0,0 0 0,0 0 0,-12-13 0,12 13 0,-9-10 0,9 10 0,-11-9 0,11 9 0,-11-10 0,11 10 0,-11-9 0,11 9 1,-12-8-2,12 8 1,-10-7 0,10 7 0,0 0 0,-12-10 0,12 10 0,0 0 0,0 0 0,-10-8 0,10 8 0,0 0 0,0 0 0,0 0 0,-11-7 0,11 7 0,0 0 0,0 0 0,0 0 0,-10-6 0,10 6 0,0 0 0,0 0 0,-11-7 0,11 7 0,0 0 0,0 0-1,-10-5 1,10 5 0,0 0 0,0 0 0,0 0 0,0 0 0,0 0 0,-11-9 0,11 9 0,0 0 0,-11-6 0,11 6 0,0 0 0,0 0 0,-12-10 0,12 10 0,0 0 0,-10-7 0,10 7 0,0 0 0,-14-8 0,14 8 0,-11-9 0,11 9 0,-12-9 0,12 9 1,-11-10-1,11 10 0,-14-12 0,14 12 1,-10-8-1,10 8 0,-12-11 0,12 11 0,-11-7 0,11 7 0,0 0 0,-12-9 0,12 9 0,0 0 0,0 0 0,0 0 0,-11-8 0,11 8 0,0 0 0,0 0 0,0 0 0,0 0 0,-11-6 0,11 6 0,0 0 1,0 0-1,-14-9 0,14 9 0,0 0 1,-10-8 0,10 8 0,0 0-1,0 0 0,0 0 1,-9-7-1,9 7 1,0 0-1,0 0-1,0 0 1,0 0 1,0 0-1,0 0 0,0 0 0,0 0 0,0 0 0,0 0 1,0 0-2,0 0 1,0 0 1,0 0-1,-10-10 0,10 10 0,0 0 0,0 0 0,0 0 0,0 0 1,0 0-1,0 0 0,0 0 0,0 0 0,0 0 0,0 0 0,0 0 1,0 0-1,0 0 0,0 0 1,0 0-1,0 0 0,0 0 1,0 0-1,0 0 0,0 0 0,0 0 1,0 0-1,0 0 0,0 0 0,0 0 0,0 0 0,0 0-2,0 0-5,5 10-23,-5-10-11,0 0 2,0 0-3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5:37.6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494DFE-5A08-4ACB-8DFE-8406C9AB9733}" emma:medium="tactile" emma:mode="ink">
          <msink:context xmlns:msink="http://schemas.microsoft.com/ink/2010/main" type="inkDrawing" rotatedBoundingBox="4478,8027 12047,12889 11528,13697 3959,8835" semanticType="callout" shapeName="Other">
            <msink:sourceLink direction="with" ref="{5082EC37-FA87-47F1-8E71-E9691F97A3BD}"/>
            <msink:sourceLink direction="with" ref="{C1DBAC04-5D47-432C-8258-885C64D9D153}"/>
          </msink:context>
        </emma:interpretation>
      </emma:emma>
    </inkml:annotationXML>
    <inkml:trace contextRef="#ctx0" brushRef="#br0">8029 4242 1,'0'0'2,"0"0"1,0 0 0,-9 10-1,9-10 1,0 0-2,0 0 1,-13 5 0,13-5 0,-10 2 2,10-2 1,-12 1 0,12-1 0,-15 1 2,15-1 0,-17 0 1,17 0-1,-16-1 0,16 1-1,-14-4 2,14 4-2,-11-7 0,11 7 0,0 0-2,-11-8 0,11 8-1,0 0-1,0 0-2,0 0-1,0 0-2,0 0 0,-13 6 0,13-6-1,0 0 1,0 0 1,0 0-1,0 0 2,-10 3 0,10-3 1,0 0 0,0 0 0,0 0 0,0 0 0,0 0 0,-8 10 0,8-10 0,0 0 0,-11 6 0,11-6 0,-10 1 1,10-1 0,-10 1 0,10-1 1,-10-2 0,10 2 0,-10-3 0,10 3 0,0 0 0,-11-3-1,11 3 0,0 0-1,0 0 2,0 0-1,0 0 2,0 0 0,0 0 0,0 0 1,0 0 0,0 0-1,0 0 0,0 0-1,0 0 0,0 0-1,9 12 0,-9-12-1,0 0 1,0 0 1,0 0 1,0 0 1,0 0-1,0 0 1,0 0-1,0 0 1,0 0-1,0 0-2,0 0 0,0 0-1,0 0 0,0 0 0,0 0 1,0 0 0,0 0 1,0 0-1,0 0 0,0 0 1,0 0-1,0 0 0,0 0 0,-12 6 0,12-6-1,-11-2 1,11 2 0,-13-5 0,13 5 0,-19-11 0,19 11 0,-20-13 1,20 13-1,-20-14 0,20 14 0,-16-13 0,16 13 0,-12-9 0,12 9-1,-11-9 1,11 9-1,-11-9 0,11 9 0,-15-11 1,15 11-1,-18-12 0,5 6 0,0 0 0,-1-1 1,-2 0-1,2 1 1,-1-2-1,0 0 1,0-1 0,4 1 0,-1-2-1,1 1 1,1-1 0,10 10-1,-19-17 0,19 17 1,-14-12-1,14 12 0,-16-7 0,16 7 0,-14-4 0,14 4 0,-17-3 0,8 1 1,-3 0-1,12 2 0,-20-10 1,6 3 0,0-1-1,1 0 0,-2 0 1,1-2-1,0 1 0,-2 1 0,1 0 1,2 1-1,-1-1 0,-1 2 0,0-1 0,-1 0 0,1-1 1,-3 0-1,2-2 0,-3 1 0,0-1 0,1 1 0,1-1 0,-2 2 0,1-1 0,3 1 0,0 1 1,-1 1-1,2-1 0,1 1 0,-3 0 1,3 1-1,0-4 1,-2 1-1,1 0 1,1 0-1,-2 0 1,1 0-1,2-1 0,-1 3 0,1 0 0,-1 2 0,1 0 0,1 1 0,-1 0 0,1 1 0,1-1 0,-1 1 1,-1-1-1,0 0 0,1-2 1,-3 1-1,0-2 0,1 2 0,-1-1 0,2 1 0,12 4 0,-19-8 0,19 8 0,-14-5 0,14 5 0,-13-5 0,13 5 0,-9-4 0,-1 2 1,10 2-1,-17-5 0,7 2 0,-1 1 1,1-3-1,0 2 0,-2-1 0,2-1 0,0 1 0,10 4 0,-17-8 1,17 8-1,-15-6 0,15 6 0,-12-6 0,12 6 0,-10-7 0,10 7 0,-12-5 0,12 5 0,-14-8 0,14 8 0,-17-8 0,17 8 0,-16-7-1,16 7 1,-18-8 0,18 8 0,-16-7 0,16 7 0,-18-6 1,18 6-1,-17-7 0,17 7 0,-15-6 0,15 6 0,-12-6 0,12 6 0,-11-4 0,11 4 0,-11-5 0,11 5 0,0 0 0,-14-6 0,14 6 0,-13-7 0,13 7 0,-17-8 0,17 8 0,-18-7 0,8 2 0,0 1 0,10 4 0,-16-8 0,16 8 0,-12-8 0,12 8 0,-13-5 0,13 5 0,0 0 0,-11-7 0,11 7 0,0 0 0,-13-6 0,13 6 0,-12-8 0,12 8 0,-15-8 0,15 8 1,-16-9-2,16 9 1,-15-7 1,15 7-1,-12-5 0,12 5 0,-11-4 0,11 4-1,-11-5 1,11 5 0,-11-4 0,11 4 0,-14-6 0,14 6 0,-14-5 0,14 5 1,-14-4-1,14 4 0,-15-5 0,15 5 0,-11-4 0,11 4 0,-11-5 0,11 5 0,0 0 0,-12-5 0,12 5 0,0 0 0,0 0 0,0 0 0,-10-7 0,10 7-1,0 0 2,0 0-1,-13-8 0,13 8 0,-11-2 0,11 2 0,-10-1 0,10 1 0,-11-1 0,11 1 0,-14-1 0,14 1 0,-15-3 0,15 3 0,-17-5 0,17 5 0,-13-4 0,13 4 1,-15-5-1,15 5 0,-11-5 0,11 5 0,-10-4 0,10 4 0,-12-6 0,12 6 0,-10-6 0,10 6 0,-12-5 0,12 5 0,-10-6 0,10 6 0,-10-5 0,10 5 0,-12-6 0,12 6 0,-11-5 0,11 5 0,-16-8 0,16 8 0,-16-5 0,16 5 0,-12-6 0,12 6 0,0 0 0,-12-5 0,12 5 0,0 0 0,0 0 0,-12-7 0,12 7 0,-11-4 0,11 4 0,-11-6 0,11 6 0,-16-6 0,16 6 0,-12-7 1,12 7-1,-10-6 0,10 6 0,-10-5 0,10 5 0,0 0 0,-12-8 0,12 8 0,0 0 0,-14-9 0,14 9-1,0 0 1,-15-8 1,15 8-1,0 0 0,-11-7 0,11 7 0,0 0 0,-12-7 0,12 7 0,0 0 0,-12-7 0,12 7 0,-10-7 0,10 7 0,0 0 0,-11-8 0,11 8 0,0 0 0,-11-6 0,11 6 0,0 0 0,-10-6 0,10 6 0,0 0 0,-12-6 0,12 6 0,0 0 0,-12-8 0,12 8 0,0 0 0,-11-8 0,11 8 0,0 0 0,-11-5 0,11 5 0,0 0 1,-10-7-1,10 7 0,0 0 0,-11-8 0,11 8 0,0 0 0,-12-5-1,12 5 1,0 0 0,0 0 0,-12-7 0,12 7 1,0 0-1,0 0 0,0 0 0,-11-7 0,11 7 0,0 0 0,0 0 0,-12-7 0,12 7 0,0 0 0,-11-7 0,11 7 0,0 0 0,-11-10 0,11 10 1,0 0-1,-11-9 0,11 9 0,0 0 0,-13-7 0,13 7 0,0 0 0,0 0 0,-11-8 0,11 8 0,0 0 0,0 0 0,0 0-1,-11-6 1,11 6 0,0 0 0,0 0-1,-12-5 1,12 5-1,0 0 1,-11-3-1,11 3 1,0 0-1,0 0 1,0 0 0,0 0 0,0 0 0,-10-6 0,10 6 0,0 0 0,0 0 0,0 0 0,0 0 0,0 0 0,0 0 0,-10-6 0,10 6 0,0 0 0,0 0 0,-8-10 0,8 10 0,0 0 0,-10-7 0,10 7 0,0 0 1,0 0-1,0 0 0,-11-7 0,11 7 0,0 0 0,0 0 0,0 0 0,-11-6 0,11 6 0,0 0 0,0 0 0,-10-7 0,10 7 0,0 0 0,0 0 0,0 0 0,-10-5 0,10 5 0,0 0 0,0 0 0,0 0 0,0 0 0,0 0 0,-10-8 0,10 8 0,0 0 0,0 0 0,0 0 0,-10-8 0,10 8 0,0 0 0,0 0 0,0 0 0,0 0 0,0 0 0,0 0 0,0 0 0,-11-8 0,11 8-1,0 0 1,0 0 0,0 0 0,-10-7 0,10 7 0,0 0 1,0 0-1,0 0 0,0 0 0,0 0-1,0 0 1,-10-7 0,10 7 0,0 0 0,0 0 0,0 0 0,0 0 0,-11-6 0,11 6 0,0 0 0,0 0 0,-13-8 0,13 8 0,0 0 0,-10-6 0,10 6 0,0 0 0,0 0 0,-13-7 0,13 7 0,0 0 0,0 0 0,-10-6 0,10 6 0,0 0 0,0 0 0,-11-9 0,11 9 0,0 0 0,-13-9 0,13 9 0,0 0 0,-14-11 0,14 11 0,0 0 0,-12-8 0,12 8 0,0 0 0,0 0 0,0 0 0,-10-11 1,10 11-1,0 0 0,0 0 0,-11-14 0,11 14 0,0 0 0,-10-13 0,10 13 0,0 0 0,-9-11 0,9 11 0,0 0-1,-8-10 1,8 10 0,0 0 0,0 0 0,-9-10 0,9 10 0,0 0 0,0 0 0,0 0 0,0 0 0,0 0 0,0 0 0,0 0 0,0 0 0,0 0 0,0 0 0,-12-11 0,12 11 0,0 0 0,0 0 0,0 0 0,0 0 0,-9-10 0,9 10 0,0 0 0,0 0 0,0 0 0,0 0 0,0 0 0,0 0 0,0 0 0,0 0 0,0 0 0,-10-11 0,10 11 0,0 0 0,0 0 0,-8-11 0,8 11 0,0 0 0,-7-11 0,7 11 0,0 0 0,-10-13 0,10 13 0,-7-12 0,7 12 0,-10-13 0,10 13 0,-9-15 0,9 15 0,-9-14 0,9 14 0,0 0 0,-11-14 0,11 14 0,0 0 0,0 0 0,-10-9 0,10 9 1,0 0-1,-12-9 0,12 9 0,-14-8 0,14 8 0,-14-10 0,14 10 0,-17-10 0,17 10 0,-10-7 0,10 7 0,0 0 0,0 0 0,-10-12 0,10 12 0,0 0 0,-10-9 0,10 9 0,0 0 0,-14-15 0,14 15 0,-11-9 0,11 9 0,0 0 0,-12-13 0,12 13 0,0 0 0,0 0 0,0 0 0,-10-10 0,10 10 0,0 0 1,0 0-1,-10-9 0,10 9 0,0 0 0,-12-13 0,12 13 0,0 0 0,-12-11 0,12 11 0,-10-8 0,10 8 0,0 0 0,-10-13 0,10 13 0,0 0 0,-11-12 0,11 12 0,0 0 0,-10-12 0,10 12 0,0 0 0,-9-12 0,9 12 0,0 0 0,-12-11 0,12 11 0,0 0 0,0 0 0,-13-13 0,13 13 0,0 0 0,-13-12 0,13 12 0,-13-11 0,13 11 0,-7-14 1,7 14-1,-8-14-1,8 14 1,-5-11 0,5 11 0,-4-11-1,4 11 1,0 0 0,-7-10 0,7 10 0,0 0 0,-10-9 0,10 9 1,0 0-1,-9-10 0,9 10 0,0 0 0,0 0 0,-10-11-1,10 11 1,0 0 0,0 0 0,0 0 0,-7-10 0,7 10 0,0 0 0,0 0 0,-15-9 0,15 9 0,-10-7 0,10 7 0,-13-7 0,13 7 0,-10-5 0,10 5 0,-10-6 0,10 6 0,-11-4 0,11 4 0,0 0 0,-10-8 0,10 8 0,0 0 0,0 0 0,-11-8 0,11 8 0,0 0 0,0 0 0,-11-8 0,11 8 0,0 0 0,0 0 0,-10-11 0,10 11 0,0 0 0,0 0 0,-11-13 0,11 13 0,0 0 0,-12-13 0,12 13 0,-13-11 0,13 11 0,-9-10 0,9 10 0,-10-7 0,10 7 0,0 0 0,0 0 0,0 0 0,-11-8 0,11 8 0,0 0 0,0 0 0,0 0 0,0 0 0,-8-10 0,8 10 0,0 0 0,-12-11 0,12 11 0,0 0 0,-11-10 0,11 10 0,0 0 0,0 0 0,0 0 0,0 0 1,0 0-1,0 0 0,0 0 0,0 0 0,0 0 0,0 0 0,-10-10 0,10 10 0,0 0 0,0 0 0,0 0 0,0 0 0,0 0 0,0 0 0,0 0 0,0 0-1,0 0 1,0 0 1,0 0-1,-8-11 0,8 11 0,0 0 0,0 0 0,0 0 0,0 0 0,-7-10 0,7 10 0,0 0 0,0 0 0,0 0 0,0 0-1,0 0 2,0 0-2,0 0 2,0 0-1,-8-10 0,8 10 0,0 0 0,0 0 0,0 0 0,0 0 0,0 0 0,0 0 0,0 0 0,-7-10 0,7 10 0,0 0 0,0 0 0,-6-11 0,6 11-1,0 0 1,-8-12 0,8 12 0,0 0 0,-9-11 0,9 11 0,0 0 0,-8-10 1,8 10-2,0 0 2,0 0-2,-8-11 1,8 11 0,0 0 0,0 0 0,-6-10 0,6 10 0,0 0 0,0 0 1,0 0-1,0 0 0,0 0 0,0 0 0,0 0 0,-9-10 0,9 10 0,0 0 0,0 0 0,0 0 0,0 0 0,-5-10 0,5 10 0,0 0 0,0 0 0,0 0 0,0 0 0,-8-10 0,8 10 0,0 0 0,0 0 0,0 0 0,0 0 0,-8-9 0,8 9 0,0 0 0,-6-13 0,6 13 0,0 0 0,-8-12 0,8 12 0,0 0 0,0 0 0,0 0 0,0 0 0,-6-10 0,6 10 0,0 0 0,0 0 0,0 0 0,-10-7 0,10 7 0,0 0 0,0 0 0,0 0 0,0 0 0,-9-9 0,9 9 0,0 0 0,0 0 0,0 0 0,0 0 0,0 0 0,0 0 0,-8-10 0,8 10 0,0 0 0,0 0 0,0 0 0,0 0 0,0 0 0,-9-10 0,9 10 0,0 0 0,0 0 0,0 0 0,0 0 1,0 0-1,0 0 0,-8-10 0,8 10 0,0 0 0,0 0 0,-10-11 0,10 11 0,0 0 0,0 0 0,0 0 0,0 0 0,0 0 0,0 0 0,0 0 0,0 0 0,0 0 0,0 0 0,0 0 0,0 0 0,0 0 0,0 0 0,0 0 0,0 0 0,0 0 0,0 0 0,0 0 0,0 0 0,0 0 0,0 0 0,0 0 0,0 0 0,0 0 0,0 0 0,-6-11 0,6 11 0,0 0 0,0 0 0,0 0 0,0 0 0,0 0 0,0 0 0,0 0 0,0 0 1,0 0-1,0 0 0,0 0 0,0 0 0,-7-10 0,7 10 0,0 0 0,0 0 0,0 0-1,0 0 1,0 0 0,0 0 0,0 0 0,0 0 0,-6-10 0,6 10 0,0 0 0,0 0 0,0 0 0,0 0 0,-10-8 0,10 8 0,0 0 0,0 0 0,0 0 0,0 0 0,0 0 0,-10-6 0,10 6 0,0 0 0,0 0 0,0 0 0,-7-11 0,7 11 0,0 0 1,0 0-1,-8-10 0,8 10 0,0 0 0,0 0 0,0 0 0,0 0 0,0 0 0,0 0 0,-7-10 0,7 10 0,0 0 0,0 0 0,0 0 0,0 0 0,0 0-1,-11-12 2,11 12-1,0 0 0,0 0 0,-11-13 0,11 13 0,0 0 0,-11-14 0,11 14 0,-11-10 0,11 10 0,-10-11 0,10 11 0,-11-9 0,11 9 0,-10-10 0,10 10 0,0 0 0,-12-14 0,12 14 0,-11-7 0,11 7 0,0 0 0,-12-12 0,12 12 0,0 0 0,-12-10 0,12 10 0,0 0 0,0 0 0,-11-9-1,11 9 1,0 0 0,0 0 0,0 0-1,-10-11 2,10 11-1,0 0 1,0 0-1,-13-12 0,13 12 0,-10-11 1,10 11-1,-12-14-1,12 14 1,-16-14 0,16 14 0,-16-16 0,16 16 0,-14-15 0,14 15 0,-18-12 0,18 12 0,-15-13 0,5 7 0,10 6 0,-19-12 0,8 6 0,11 6 0,-19-13 0,9 7 0,0-1 0,10 7 0,-19-14 0,7 6 0,2 0 0,10 8 0,-19-13 0,19 13 0,-16-12 0,16 12 0,-12-10 0,12 10 0,0 0 0,-10-9 0,10 9-1,0 0 1,0 0 0,-11-10 0,11 10 0,0 0 0,-15-14 0,15 14 0,-17-15 0,7 6 0,1-1 0,-1 0 0,-1 0 0,11 10 1,-17-18-1,17 18 0,-15-15 0,15 15 0,-10-13 0,10 13 0,-12-13 0,12 13 0,-13-17 0,13 17 0,-15-19 0,3 10 0,-1 0 0,1-1 0,-1 0 0,2 1 0,-1 1 0,1-1 0,1 3 0,10 6 0,-13-15 0,13 15 0,-14-13 0,14 13 0,-17-15 0,7 7 0,0-2 0,-1 1 0,-1-1 0,-2-1 0,2 1 0,0 0 0,-3-1 0,0 2 0,1-1 0,-2 0 0,1 0 0,-3-3-1,0 0 0,-3 0 0,2 0 1,-1 0-1,0 1 0,0-2 0,0 3 1,4 3 0,0-1 0,3 2 0,0 0 0,1 1 0,-2-1 0,2 0 0,-3-2 0,-2 0 0,0-1 0,-1-1 0,-2 0 0,3 0 0,-2 0 0,1-1 0,1 1 0,0 0 0,-1 0 0,1 0 1,-2-3-1,-1 0 0,-2-2 0,-1-1 0,-2-2 0,-2-1 0,0-1 0,0 1 0,3 1 0,0 1 0,2 2 0,0 2 1,1 1-1,1 1 0,1 0 0,-1 2 0,-2-2 0,0 0 0,1 0 0,1 1 0,-1-2 0,4 4 0,-1 0 0,4 1 0,2 1 0,1 2 0,1 0 0,10 5 0,-15-5 0,15 5 0,-12-6 0,12 6 0,-11-4 0,11 4 0,-13-5 0,13 5 0,-16-7 0,16 7 0,-16-8 0,5 4 0,-1-1 0,0-1 1,-2 0-1,-1 0 0,1-3 0,-3 0 0,-1 0 1,3-1-1,0 0 0,-1 0 0,0 0-1,0 1 0,2 1 1,-3 0-1,2 0 1,-2 2-1,0-2 1,-2 1-1,2 1 1,-2-2 1,-2 0-1,-1-2 0,1 2 0,-2-2 0,2 0 0,0 1 0,0 0 0,3 3 0,2-1 0,2 3 0,1-1 0,1 2 0,-1 1 0,-1-2 0,1 1 1,-2-1-1,-1-1 0,0 1 0,-1-1 1,2 0-1,1 0 0,-1 1 0,2 2 0,0 0 1,0 1-1,-2-2 1,2 2-1,-2-1 1,0 1 0,-1-2-1,-1-2 0,2 1 1,-1-1-1,2 1 0,2 0 0,0-1 0,2 3 0,0 0 0,10 2 0,-17-2 0,17 2 0,-17 0 0,6 0 0,0 1 0,0-1 1,-2 0-1,1-1 0,2 1 0,-1-2 0,11 2 0,-15 0 0,15 0 0,-18 2 1,7-1-1,1 0 0,-4 0 0,-1 0 1,-4-1-1,0 0 1,-1-1 0,2 1-1,0 0-10,-2-2 3,6 3 0,-2-2 0,4 2-1,-2 0 1,3 2 0,-6-2-1,4 3 12,-2-2-4,0 0 0,0 0 0,0 0 0,2-1 0,2 1 0,1 0 0,10-2 0,-14 3 0,14-3 0,-14 1 1,14-1-1,-18 0 0,7 0 1,0 0-1,-1 0 1,0 0-1,-2 0 0,3 1 0,0 0 0,2 1 0,9-2 0,-18 5 0,18-5 0,-18 4 0,7-1 0,11-3 1,-20 3-1,9-1 0,-1-1 0,-1-1 1,1 1-1,1-1 0,1 1 0,0-1 0,0 2 0,10-2 0,-15 1 0,15-1 0,-15 2 0,15-2 0,-12 2 0,12-2 0,-13 3 0,13-3 0,-13 4 0,13-4 0,-14 5 0,14-5 0,-15 5 0,15-5 0,-13 4 0,13-4 0,-13 7 0,13-7 0,-17 6 0,7-2 0,-3-2 1,0 0-1,-4-2 0,2 0 1,-3-1-1,2-1 0,1-1 0,3 1 0,2 1 0,10 1-1,-13 0 0,13 0 0,0 0 23,0 0-23,1 22-2,-4-6-25,6-1-6,3-1 2,-6-14-1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5:27.0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DBAC04-5D47-432C-8258-885C64D9D153}" emma:medium="tactile" emma:mode="ink">
          <msink:context xmlns:msink="http://schemas.microsoft.com/ink/2010/main" type="inkDrawing" rotatedBoundingBox="12023,12933 12024,12892 12029,12893 12027,12934" shapeName="Other">
            <msink:destinationLink direction="with" ref="{26494DFE-5A08-4ACB-8DFE-8406C9AB9733}"/>
          </msink:context>
        </emma:interpretation>
      </emma:emma>
    </inkml:annotationXML>
    <inkml:trace contextRef="#ctx0" brushRef="#br0">3 0 2,'0'0'11,"0"0"-6,0 0-4,-5 16-3,7-6-3,-2-10 0,1 15-1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6:39.8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7097C7-DB41-40D9-9331-1B2570D915E7}" emma:medium="tactile" emma:mode="ink">
          <msink:context xmlns:msink="http://schemas.microsoft.com/ink/2010/main" type="inkDrawing" rotatedBoundingBox="4382,10810 19356,10216 19501,13864 4526,14458" semanticType="callout" shapeName="Other">
            <msink:sourceLink direction="with" ref="{5082EC37-FA87-47F1-8E71-E9691F97A3BD}"/>
          </msink:context>
        </emma:interpretation>
      </emma:emma>
    </inkml:annotationXML>
    <inkml:trace contextRef="#ctx0" brushRef="#br0">15029 822 14,'0'0'11,"0"0"-4,0 0-1,-10 1 0,10-1-1,0 0 0,0 0-3,0 0 1,0 0 0,0 0 0,0 0 0,0 0 1,0 0 1,0 0 3,-10-2-1,10 2 0,0 0 0,0 0 0,0 0 0,0 0-1,0 0-2,0 0 0,0 0-1,0 0-1,0 0-1,0 0 0,0 0 0,0 0 1,0 0-1,0 0 1,-12 8 0,12-8 0,0 0-1,-15 5 1,15-5 0,-16 2 0,5-2 0,1 2-1,0-2 1,-1 0-1,0-2 1,11 2-1,-17-1 0,17 1-1,-17-1 2,17 1-1,-16-1-1,16 1 0,-19 1 1,9 0-1,-1-1 1,0 1-1,-1-1 1,0 2-1,1-2 1,-3 1-1,2-1 0,0 1 1,1-1 0,0 1-1,1-2 1,-1 2-1,1-2 1,10 1 0,-17-1-1,17 1 0,-18 0 1,18 0-1,-19-1 0,8 1 0,1 0 0,-1 1 0,-1-1 1,0 0-1,-1 0 0,0 0 1,-1-1-1,2 1 1,0-2-1,1 1 1,0 0-1,1 0 0,0 0 0,0 0 1,10 1-1,-18-1 0,7 0 0,1 1 0,0-1 0,-1 0 0,-1-1 0,0 1 1,0 0-1,0-1 0,1 0 1,-2 0-1,2-1 0,-1 1 1,2-1-1,-1 1 0,1-1 0,0 1 1,0-1-1,-1 1 1,0-2 0,-1 0-1,-1 1 1,-1-2 0,0 1-1,-1-1 0,-2 2 0,3-1 1,-2 0-1,2 1 0,-1 1 0,0 0 0,1-2 1,1 2-1,1 0 1,-2-1-1,1 1 0,1-1 0,-1 0 1,1 0-1,0 0 0,-3 0 0,0 0 0,-1 1 0,0-2 0,-2 2 0,3 0 1,-3 0-1,0 1 0,3-2 0,1 2 0,-1 0 0,3 0 0,0 1 0,0 0 0,1 1 0,-1 0 0,1 0 0,-1 1 0,1 0 0,1-1 0,0 0 0,10-1 1,-18 3-1,18-3 0,-16 1 0,16-1 0,-17 1 0,17-1 1,-18 0-1,18 0 0,-16-1 0,16 1 0,-17-1 0,17 1 0,-17-2 1,6 1-1,0 0 0,0-1 0,-1-1 0,-1 0 0,1 0 1,1-2-1,1 1 0,10 4 0,-17-8 0,17 8 0,-17-6 0,17 6 0,-19-5 0,10 4 0,-2-1 0,-2 0 0,0 0 0,-2-2 0,1 1 1,2 0-1,-1-3 0,-1 2 0,1-2 0,0 1 0,1-1 0,0 0 0,-2 0 0,0 2 0,-2-2 0,1 2 0,-3-2 0,-1 2 0,-1-1 0,1 0 1,1-1-1,-1 0 0,3 0 0,-1 0 0,3-2 0,2 1 1,-2 1-1,2-1 0,2 2 0,-1 0 0,0 1 0,0-1 0,0 3 0,-1 0 0,0 0 0,1-1 0,0 1 0,-1-1 0,1 0 0,1 0 0,-2-2 0,1 1 0,0-1 0,0 1 0,0 0 0,-1 0 0,1 0 0,-2-1 0,4 2 0,-1-2 0,0 1 0,0 0 0,10 4 0,-19-7 1,9 4-1,0-1-1,-1 1 1,-1 0 1,0 0-1,-1-2 0,1 2 0,-2-3 0,1 2 0,1-1 0,1 0 0,0-1 1,0 2-1,1 1 0,-1-1-1,0 1 1,-2 1 0,-1-1 0,0 0 0,0 1 0,-3-1 1,1 0-1,0-2 0,2 1 0,2-1 0,-1 1 0,2 0 0,0-2 0,1 3 0,-1-1 0,0 1 0,-2 0 0,1 1 0,0 0 0,-2 0 0,1 1 0,-2-1 0,1 0 0,0-2 0,2 2 1,-2-2-1,3 1 0,1-2 0,0 2 0,0-1 0,-1 2 0,-1 0 0,0 1 0,0 0 0,-1 0 0,0 0 0,-1 0 0,0-1 0,3 0 0,0-1 0,1-1 0,10 4 0,-18-8 0,18 8 0,-14-7 0,14 7 1,-13-5-1,13 5 0,-11-2 0,11 2 0,-14-2 0,14 2 0,-16 0 0,16 0 0,-16-2 0,16 2 0,-18-2 0,18 2 0,-18 0 0,8-1 0,10 1 0,-18 0 0,8 0 0,10 0 0,-19-2 1,19 2-1,-18-4 0,18 4 0,-18-4 0,18 4 0,-17-3 0,7 2 0,10 1 0,-16-3 0,16 3 0,-18-1 0,18 1 0,-18 0 0,18 0 0,-18-2 1,7 1-2,1 0 1,-3 0 0,13 1 0,-18-2 0,8 0 0,10 2 0,-18-1 0,18 1 0,-14 1-1,14-1 2,-13 2-2,13-2 2,-12 2-1,12-2 0,-14 1 0,14-1 0,-14 0 0,14 0 0,-14 1 1,14-1-1,-15 1 0,15-1-1,-13 1 1,13-1 0,-15 5 0,15-5 0,-18 4 0,18-4 0,-18 5 1,8-1-1,0-2 0,10-2 0,-17 2 0,17-2 0,-14 5 0,14-5-1,-16 4 1,16-4 0,-13 4-1,13-4 1,-13 8 0,13-8 0,-12 7 0,12-7 0,-12 6 0,12-6 0,-13 7 0,13-7 0,-13 7 0,13-7 0,-12 6 0,12-6 0,-11 6 0,11-6 0,-10 5 0,10-5 0,0 0 0,-14 12-1,14-12 1,-13 10 0,13-10 0,-14 14 0,14-14 0,-15 12 0,15-12 0,-15 8 0,15-8 1,-11 8-2,11-8 1,0 0 0,-10 7 0,10-7 0,0 0 0,0 0 0,-12 11 0,12-11 0,-11 9 0,11-9 0,-13 10 0,13-10 0,-15 11 0,15-11 0,-15 8 0,15-8 0,-10 7 0,10-7 0,0 0 0,0 0 0,0 0 1,-6 12-1,6-12 0,0 0 0,0 0 0,-2 11 0,2-11 0,0 0-1,-13 12 1,13-12 0,-13 10 0,13-10 0,-12 10 0,12-10 0,-11 9 0,11-9 1,0 0-1,-12 11 0,12-11 0,0 0 0,-11 9 0,11-9 0,0 0 0,0 0 0,-11 6 0,11-6 0,0 0 0,-10 7 0,10-7 0,-9 10 0,9-10 0,-9 11 0,9-11 0,-10 11 0,10-11 0,-7 10 0,7-10 0,0 0 0,0 0 0,-11 10 0,11-10 0,0 0 0,0 0 0,0 0 1,0 0-1,0 0 0,-10 5 0,10-5 0,0 0 0,0 0 1,0 0-1,0 0 0,-11 4 1,11-4 0,0 0-1,0 0 1,0 0-1,0 0 0,0 0 1,0 0-1,0 0 0,0 0 1,0 0-1,-10-1 0,10 1 0,0 0 0,0 0 0,0 0 0,-12 1 0,12-1 0,0 0 0,-10-1 1,10 1-1,0 0 0,-12-2 1,12 2-1,0 0 1,0 0-1,0 0 0,0 0 0,-10 2 0,10-2 0,0 0 0,0 0 0,0 0 0,0 0-1,0 0 1,0 0 0,-4 9 0,4-9 0,0 0 0,0 0 1,-7 12-1,7-12 0,0 0 0,-9 13 0,9-13 0,0 0 0,-9 13 0,9-13 0,-7 10 0,7-10 0,-5 11 0,5-11 0,-7 12 0,7-12 0,-5 11 0,5-11 0,0 0 0,-6 13 0,6-13 0,0 0 0,-5 12 0,5-12 0,0 0 0,-8 13 0,8-13 0,0 0 0,-8 13 0,8-13-1,-6 10 1,6-10 0,-5 10 0,5-10 0,0 0 0,-9 12 0,9-12 0,0 0 0,-7 11 0,7-11 0,0 0 0,-10 13 0,10-13 1,-7 10-2,7-10 2,0 0-2,-10 13 1,10-13 0,0 0 0,0 0 0,-9 11 0,9-11 0,0 0 0,0 0 0,0 0 0,0 0 1,0 0-1,0 0 0,0 0 0,0 0 0,-7 10-1,7-10 2,0 0-2,0 0 1,0 0 0,0 0 0,0 0 0,0 0 1,0 0-1,-8 10 0,8-10 0,0 0 0,0 0 0,0 0 0,0 0 0,0 0 0,0 0 0,0 0 0,0 0 0,0 0 0,-10 8 0,10-8 0,0 0 0,0 0 0,0 0 0,0 0 0,0 0 0,0 0 0,0 0 0,0 0 0,0 0 0,0 0 0,0 0 0,0 0 0,-10 7 0,10-7 0,0 0 0,0 0 0,0 0 0,0 0 0,0 0 0,0 0 0,-10 7 0,10-7 0,0 0 0,0 0 0,0 0 0,0 0 0,0 0 0,0 0 0,0 0 0,0 0 0,0 0 0,-11 3 0,11-3 0,0 0 0,0 0 0,0 0 0,0 0 0,0 0 0,0 0 0,0 0 0,0 0 0,0 0 0,0 0 0,0 0 0,-12 3 0,12-3 0,0 0 0,0 0 0,0 0 0,0 0 0,0 0 0,0 0 0,0 0 0,0 0 0,0 0 0,0 0 0,0 0 0,-10 2 0,10-2 0,0 0 0,0 0 0,0 0 0,0 0 0,0 0 0,0 0 0,0 0 0,0 0 1,0 0-1,0 0 0,0 0 0,0 0 0,0 0 0,0 0 0,0 0 1,-9 10-1,9-10 0,0 0 0,0 0 1,0 0-1,0 0 1,0 0-1,0 0 0,0 0 0,0 0 0,0 0 0,0 0 0,0 0 0,-7 11 0,7-11 0,0 0 0,0 0 0,0 0 0,0 0 0,-9 11 0,9-11 0,0 0 0,0 0 0,-9 14 0,9-14 0,0 0 0,-5 13-1,5-13 1,0 0 0,-7 14 0,7-14-1,0 0 1,0 0 0,0 0 0,-10 8 0,10-8 0,0 0 0,0 0 0,0 0 0,0 0 0,0 0 0,0 0 0,-8 10 0,8-10 0,0 0 0,0 0 0,0 0 0,0 0 0,0 0 0,0 0 0,-10 10 0,10-10 0,0 0 0,0 0 0,0 0 0,0 0 0,0 0 0,0 0 0,0 0 0,-10 9 0,10-9 0,0 0 0,0 0 0,0 0 0,0 0 0,-10 9 0,10-9 0,0 0 0,0 0 0,0 0 0,0 0 0,-11 9 0,11-9 0,0 0 0,0 0 0,0 0 0,0 0 0,0 0 0,-9 7 0,9-7 0,0 0 0,0 0 0,0 0 0,0 0 0,0 0 0,0 0 0,0 0 0,0 0 0,0 0 0,0 0 0,0 0 0,-10 7 0,10-7 0,0 0 0,0 0 0,0 0 0,0 0 0,0 0 0,0 0 0,-10 6 0,10-6 0,0 0 0,0 0 0,0 0 0,0 0 0,0 0 0,0 0 0,-10 5 0,10-5 0,0 0 0,0 0 0,-11 6 0,11-6 0,0 0 0,0 0 0,-13 6 0,13-6 0,0 0 0,0 0 0,-10 5 0,10-5 0,0 0 0,0 0 0,0 0 0,-10 2 0,10-2 0,0 0 0,0 0 0,0 0 0,0 0 0,0 0 0,0 0 0,-11 5 0,11-5 0,0 0 0,0 0 0,0 0 0,0 0 0,0 0 0,0 0 0,0 0 0,-10 5 0,10-5 0,0 0 0,0 0 0,0 0 0,-11 5 0,11-5 0,0 0 0,-14 6 0,14-6 0,0 0 0,-11 6 0,11-6 0,0 0 0,-9 6 0,9-6 0,0 0 0,0 0 0,-16 10 0,16-10 0,-11 6 0,11-6 0,-16 8 0,16-8 0,-18 9 0,18-9 0,-17 8 0,17-8 0,-16 8 0,16-8 0,-14 9 0,14-9 0,-14 10 0,14-10 0,-13 12 0,13-12 0,-15 14 0,15-14 0,-17 16 0,17-16 0,-16 16 0,16-16 0,-16 13 0,16-13 0,-14 13 0,14-13 0,-15 14 0,15-14 0,-14 18 0,6-8 0,1 1 0,-1 1 0,0-1 0,1 1 1,-1-2-1,1 0 0,1 0 0,6-10 0,-14 18 0,14-18 0,-11 14 0,11-14-1,-10 14 1,10-14 1,-7 12-2,7-12 2,-8 14-1,8-14 0,-8 13 0,8-13 0,-7 11 0,7-11 0,-10 10 0,10-10 0,0 0 0,-14 10 0,14-10 0,0 0 0,-12 10 0,12-10 0,0 0 0,-14 13 0,14-13 0,-8 11 0,8-11 0,-11 11 0,11-11 0,0 0 1,-11 13-1,11-13 0,0 0 0,-11 9 0,11-9 0,0 0 0,0 0 0,-11 13 0,11-13 0,0 0 0,-9 11 0,9-11 0,0 0 0,-11 15 0,11-15 1,-10 9-1,10-9 1,-10 11-1,10-11 0,-8 10 0,8-10 0,-10 9 0,10-9 0,-8 10 0,8-10 0,-9 13 0,9-13 0,-11 16 0,11-16 0,-9 15-1,9-15 1,-11 16 0,11-16 0,-7 12 0,7-12 0,-8 11 0,8-11 0,-9 11 0,9-11 0,-9 12 0,9-12 0,-11 11 0,11-11 0,-10 10 0,10-10 0,-10 10 0,10-10 0,-10 9 0,10-9 0,-10 11 0,10-11 0,-12 12 0,12-12 0,-12 12 0,12-12 0,-12 14 1,12-14-1,-10 15 0,10-15-1,-9 15 1,9-15 0,-13 18 0,4-8 0,4 1 0,-4 0 0,0 1 0,0-1 0,2 2 1,-1-1-1,0 0 0,3-1 0,-2 1 0,0 1 0,1-1 0,-1 0 0,0 1 0,-1 0 0,0 0 0,-1 2 0,0-1 0,1 0 0,0 0 0,-1 0 0,0-1 0,3-1 0,-2 1 0,0-2 0,2 0 0,-1-2 0,0 3 0,1-3 0,-1 1 0,7-10 0,-13 18 0,13-18-1,-12 17 1,12-17 0,-13 15-1,13-15 1,-14 15 0,14-15-1,-14 17 1,14-17 0,-14 19 0,14-19 0,-15 18 0,7-8 0,0 0-1,-2 0 1,0-2 0,0 1 0,0 0 0,0-2 0,-1 2 0,1-2 0,-1 2 0,11-9 0,-16 15 0,16-15 0,-18 15 0,18-15 0,-18 17 0,18-17 0,-17 18 0,7-11 0,1 3 0,0 0 0,9-10 0,-17 19 0,8-9 0,0 1 0,0-1 0,0 1 0,9-11 1,-20 21-2,13-11 2,-2 0-1,-1 1 0,0-2-1,0 4 2,2-1-2,0 1 2,-1 0-1,0 2 0,0-1 0,1-1 0,2 1 0,-2-1 0,-2-2 0,4 0 0,-2 0 0,8-11 0,-16 16 0,16-16 0,-16 17 0,16-17 0,-14 15 0,14-15 0,-17 13 0,17-13 0,-17 16-1,17-16 2,-15 13-2,15-13 1,-15 13 0,15-13 1,-14 12-1,14-12 0,-13 9 0,13-9 0,-11 9 0,11-9 0,-11 7 0,11-7 0,-11 8 0,11-8 0,-10 8 0,10-8 0,-14 9 0,14-9 0,-12 10 0,12-10 0,-15 8 0,15-8 0,-15 7 0,15-7 0,-12 7 0,12-7 0,-16 7 1,16-7-1,-14 7 0,14-7 0,-19 7 1,9-2-1,-2 1 0,-1 1 0,0-2 0,-3 2 0,1-1 0,2 1-2,-1 0 2,-1-3-1,2 1 1,0-1-1,-1 1 1,0-3-2,0 3 2,-4-1 0,-1 0 0,1 0 0,-1 0 0,-3 1 0,2-2 0,0 2 0,0-1 0,-1-1 0,1 1 0,-1-1 1,1 1-1,0 0 0,-1-1 0,-2 0 0,1 2 0,1-1 0,1 0 0,-2 2 0,2-2 0,1 3 0,-1-2 0,2 2 0,1-1 0,-1-1 0,0 1 0,1-1 0,1 1 0,-2-1 0,1 0 0,2-1 0,-2 1 0,1 1 0,2 0 0,-2-1 0,1 2 0,0-1 0,1 0 0,-1 1 0,-1-1 0,3 1 0,-1-2 0,-1 1 0,2-2 0,-1 2 0,-2-2 0,2-1 0,0 3 0,-4-3 0,-1 2 0,3 0 0,-4-1 0,-2 1 0,2-1 0,-2 2 0,0-3 0,0 1 0,2-1 0,-2-1 0,1 0 0,2-2 0,-1 1 0,1-1 0,-1 0 0,1 0 0,-3-1 0,0 0 0,0 0 0,0 0 0,0-1 0,1-1 0,0 0 0,-1 0 0,3-1 0,1 0 0,0 2 0,-1-5 0,0 4 0,0-1 0,0 1 0,0 0 1,1 0-1,-3 0 0,0-1 0,1 2 0,1-3 0,-2 1 0,0 0 0,1-2 0,-2 0 0,2-1 0,1 0 0,-1 0 0,1 0 0,0 0 0,0 1 0,0-1 0,2 0 0,-2 1 0,0 0 0,2 0 0,-2-1 0,0 2 1,0-1-1,2 0 0,-1 0 0,-1-1 0,1 1 0,0-1 0,0 1 0,1-1 0,0 0 0,-2 1 0,2-1 0,0 2 0,1-1 0,-1 1 0,0 0 0,0 1 0,3-1 0,-2 1 0,1-1 0,-1 2 0,-1-2 0,2 0 0,0-1 0,-2 1 2,0-1-2,-1-1 1,2 0-1,-1 0 2,1 0-2,-1 0 1,0 2-1,2-4 0,-2 4 0,1-2 0,-1-1 0,1 2 0,-1-2 0,0-1 0,-1 0-1,2 0 1,-3 0 0,1-1 0,-1-1 1,1-2-1,-1 1 0,2 0 0,-2 0 0,-1-1 0,0-1 0,1-1 0,-1 1 0,0 0 0,-1-2 0,-1 0 0,0-1 0,1 1 0,2-1 0,-2-1 0,-1 3 0,2-1 0,-1 2 0,0-1 0,1 1 1,1 0-2,-3 1 2,2 0-1,3-1 0,-3 1 0,2 0 0,1 1 0,0 1 0,1 0 0,0 1 0,1 0 0,-1 0 0,3 0 0,0 0 0,-2 0 0,-1 0 0,2 0 1,-1 1-1,0-3 0,-1 1 0,1 0 0,0-2 0,-2 0 1,4 0-1,-4 0 0,1-1 0,-1 1 1,1 1 0,-2-1-1,0 2 1,2 0-1,-3 0 1,1-1-1,1 0 1,-1 0-1,-2 0 0,2 0 1,-2-1-1,-2 0 0,0 1 0,1-2 0,-3 1 0,0-1 0,2-1 0,0 1 0,-2-1 0,2-1 0,2 0 1,-2-1-2,0-1 2,1 1-2,-2 0 2,-1 0-1,-1 0 0,2 0 0,-2 0 0,-2-2 0,1 2 0,-3-2 0,3 0 1,-2-2-1,0 1 0,-2-1 0,-3 2 1,1-1-1,-2-2 0,-4 1 0,2-1 1,-3 0-1,1 0 0,-1-1 0,1 0 0,-3-2 0,-1 0 0,4-1 0,-2-1 0,1-2-1,0-1 2,1 2-2,-4-2 2,6 0-1,0 5 0,-4-1 0,0 2 0,0 2 0,0 1 0,-1 1 0,4 3 0,-2-1 0,4-1 0,2 2 0,-1 0 0,1 1 0,0 0 0,3 1 0,0 0 0,-2 2 0,0 0 0,2 1 0,1 0 0,-1 0 0,1-2 0,-3 2 1,-1 0-1,1-1 0,0 1-1,-2 0 2,1-2-2,1 2 1,-2 1-1,2-1 1,2 0-1,0-1 1,-3-1 1,2 0-1,1 0 0,-2-2 0,-1 0 0,-1-1 0,0 0 0,-1-1 0,1-2 0,1 1 0,-1-2 0,-3-1 0,1 3 0,-1-2 0,-1 0 0,0 0 0,2 1 0,-3-2 0,2 2 0,2 1 0,-3 1 0,2-2 0,2 2 1,-2 2-1,2 0 0,1 2 0,0 1 0,1 0 0,1 2 0,1 0 0,1 1 0,0 0 0,1 2 0,1 0 0,-2-2 0,3 3 0,1 0-1,2 1 1,0 0 0,3 2 0,0 0 0,3-1 0,1 2 0,1 0 1,2 1-1,-2-3 0,3 3 0,0-2 1,1 1-1,-1 1 0,0 0 0,0 0 0,0-2 0,0 2 0,-2 0 0,-1-1 0,1-1 0,-2 1 0,0 0 0,-1-2 0,-1 1 0,1-1 1,-3-1-1,1 0 0,-1 1 0,2-2 0,-2 2 0,1-2 0,-1 2 0,0-1 0,3 2 0,0-1 0,-2 1 0,2 0-1,-2 1 1,1 0 0,1 0 0,0-1 0,0 2 0,0-1 0,2 1 0,0-2 0,1 2 0,1 0 0,-1 0 0,3 1 0,2-2 0,-3 3 0,3 0 0,-1 0 0,0 0 0,0 2 0,0-1 0,0-1 0,-1 1 0,1-1 0,10 0 0,-18 1 0,18-1 0,-14-1 0,14 1 0,-11-1 0,11 1 0,-11-1 0,11 1 0,-10 0 0,10 0 0,-14 0 0,14 0 0,-16 1 1,16-1-1,-14 0 0,14 0 0,-14 1 0,14-1 0,-11-1 0,11 1 0,-10 0 0,10 0 0,0 0 0,-14-1 0,14 1 0,0 0 0,-12-2 0,12 2 0,0 0 0,-10-2 0,10 2 0,0 0 0,-11-1 0,11 1 0,0 0 0,0 0 0,-12-1 0,12 1 0,0 0 0,0 0 0,0 0 0,-11 0 0,11 0 0,0 0 0,0 0 0,-11 0 0,11 0-1,-10-1 1,10 1-1,-10 0 0,10 0-1,0 0-2,-16-6-1,16 6-7,-12 2-27,12-2-2,-1-21 1,9 0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6:46.3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F6CEC9-8D4F-46B0-9655-B395D2D8598B}" emma:medium="tactile" emma:mode="ink">
          <msink:context xmlns:msink="http://schemas.microsoft.com/ink/2010/main" type="inkDrawing" rotatedBoundingBox="12720,15464 19353,13434 19573,14150 12939,16181" semanticType="callout" shapeName="Other"/>
        </emma:interpretation>
      </emma:emma>
    </inkml:annotationXML>
    <inkml:trace contextRef="#ctx0" brushRef="#br0">6619-4 9,'-10'2'19,"10"-2"-1,0 0-13,-10 10-5,10-10 0,0 0 1,-11 2 2,11-2 1,0 0 2,0 0 2,-10 4 1,10-4 1,0 0-1,0 0-1,-11 10-1,11-10-1,-13 6-2,3-5 0,10-1-1,-18 5-1,18-5 1,-19 5 0,19-5 0,-14 4 0,14-4 0,-11 8 0,11-8-1,-10 10 0,10-10 1,-12 11-2,12-11 1,-16 13-1,16-13 0,-19 11 0,8-4 0,0-3-1,0 3 1,-2-3 1,2 3-1,-1-1 0,2 2 0,-2 0 1,12-8-1,-23 16 0,12-7 0,-2-2 0,1 0 0,-2 0 0,0-1-1,1-2 1,0 0-1,2 0 1,0-1-1,0-1 1,1 2-1,0-1 1,10-3 0,-20 8 0,8-4 0,0-1-1,1 2 1,-2-2 0,2 0-1,-1 1 1,2-1 0,-1 0-1,1 1 1,1-2-1,-1 2 1,-1-2-1,0 3 1,0-1-1,0 1 0,-1-1 1,3 0-1,-1 0 0,10-4 0,-17 6 1,17-6-1,-14 6 0,14-6 1,-13 5-1,13-5 0,-19 5 1,9-2-1,0 0 1,-1 2-1,0-2 1,0 0-1,0 1 1,11-4-1,-17 6 0,17-6 0,-15 6 1,15-6-2,-11 4 2,11-4-1,-12 4 0,12-4 0,-13 5 0,13-5 0,-14 5 0,14-5 0,-16 6 0,16-6 0,-16 7 0,16-7 0,-17 10 0,17-10-1,-18 10 1,18-10-1,-19 9 1,9-3-1,-1-2 1,11-4-1,-18 10 1,8-5 1,10-5-1,-19 9 0,8-4 0,-1-1 0,1 2 0,-1-2 0,0 2 0,-1-1 0,1 1 0,0-2 0,1 2 0,11-6 0,-18 10 0,9-5 0,-2 1 1,11-6-1,-18 11 0,18-11 0,-17 11 0,17-11 0,-16 12 0,16-12 0,-16 11 0,16-11 0,-17 13 0,17-13 0,-17 12 0,17-12 0,-17 14 1,17-14-1,-18 13 0,18-13 0,-14 12 0,14-12 0,-15 10 0,15-10 0,-13 11 0,13-11 0,-11 11 0,11-11 0,-13 11 0,13-11 1,-12 8-1,12-8 0,-11 6 0,11-6 0,-11 6 0,11-6 0,0 0 0,-14 8 0,14-8 0,-10 8 0,10-8 0,-13 10 0,13-10 0,-13 11 0,13-11 0,-13 10 1,13-10-2,-11 10 2,11-10-1,-10 10 0,10-10 0,-10 10 0,10-10 0,-12 11 0,12-11 0,-12 12 0,12-12 0,-14 11 0,14-11 0,-13 11 0,13-11 0,-13 10 0,13-10 0,-11 10 0,11-10 0,0 0 0,-13 11 0,13-11 0,0 0 0,-9 10 0,9-10 0,0 0 0,-10 10 0,10-10 1,0 0-1,-11 11 0,11-11 0,-10 10 0,10-10 0,-12 11 0,12-11 0,-13 13 0,13-13 0,-15 16 0,15-16 0,-15 16 0,15-16 1,-17 18-1,17-18 0,-16 16 0,16-16 0,-13 15 0,13-15 0,-15 14 0,15-14 0,-15 14 1,15-14-1,-18 16 1,7-9 0,0 2-1,-1 0 1,1 1 0,0 1-1,0 0-1,2-1 1,0 0-1,0 0 1,9-10-1,-14 17 2,14-17-2,-15 14 0,15-14 1,-15 13 0,15-13 1,-16 14-1,16-14 0,-19 17 0,9-8 0,10-9 0,-20 18 1,10-9-1,0 1 0,2 0 0,-2-1 0,10-9 0,-18 18 0,8-8 0,0 0 0,1 1 0,-2 3 0,-1-2 0,0 0 0,-4 1 0,0-1 1,1 0-1,-3 0 0,2-2 0,-1 0 0,-1-2 1,2 1-1,0-1 0,2 0 0,-2 0 0,-1 0 0,1 0 0,-2-1 0,-2 2 0,-1 1 1,2-1-1,-2 0 0,0-1 0,-2 0 0,0 0 1,-1-2-1,1 0 0,-2 0 0,-1-2 1,1 0-1,0 0 0,2 0 0,-1-1 0,2 0 0,0 0 0,1-1 0,-1 1 0,1 1 1,-2-2-2,0 1 1,-2-1 0,0 2 1,0-2-1,-2 0 0,1 0 0,-2-1 0,1-1 1,-1-1-1,2 1 0,-1-2 0,1 0 0,-3 0 0,0 1 0,1-2 1,-1 2-2,0 1 1,-1-1 1,-1 2-1,0-1 0,0 0 0,2 0 0,0 0 0,-1-1 0,0 1 0,0-1 0,0 2 0,1-1 0,-1 1 0,-1 0 0,-1 2 0,1 0 0,-2 0 0,1 1 0,-2-1 0,1-1 0,-1 1 0,0 0 0,-2-1 0,2 0 0,0-1 0,1 1 0,-1 0 0,-2 2 0,3-2 1,-1 0-1,1 2 0,0-1 0,1 0 0,-3 0 0,1 1 0,-2-1 0,1 0 0,-1 1 0,0-3 1,-1 0-1,1 0 0,-1-2 0,4 0 0,1 1 0,0-1 0,1 1 0,0 1 1,4 1-1,-3 2 0,-1 1 0,-1 0 0,-1 2 0,1-2 1,-2 2-1,1 0 0,-1-3 0,1 0 0,3 0 0,-1-2 0,3 1 0,0-1 0,-2 2 0,0-2 0,-1 2 0,1 2-1,-4-2 2,3 4-1,-3-2 0,1 1 0,1 0 0,3 1-1,0-2 2,-1 1-2,2 1 1,0-3-1,-1 2 1,2-2 0,-1 1 0,0 0 0,-2 0 0,2-1 0,-3 1-1,0-1 2,-2 3-2,0 0 1,-2 0 0,0-1 1,-1 1-2,0 2 1,1-1 1,1-2-1,2 1 0,-1-1 0,3-2 0,2 1-1,0-2 2,0 1-1,2-2-1,1 1 2,1 1-1,1-2 0,1 1-1,-1 1 1,2 0-1,2 2 0,1 1-1,-3-1-1,5 6 0,-4-5-3,9 11-7,-9-7-27,13 0 1,7-12-1,0 0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8:06:48.9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665B2D-46DF-4C04-96EE-1FF389EBFB14}" emma:medium="tactile" emma:mode="ink">
          <msink:context xmlns:msink="http://schemas.microsoft.com/ink/2010/main" type="inkDrawing" rotatedBoundingBox="14155,12620 14170,12620 14170,12635 14155,12635" shapeName="Other"/>
        </emma:interpretation>
      </emma:emma>
    </inkml:annotationXML>
    <inkml:trace contextRef="#ctx0" brushRef="#br0">0 0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37:32.3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1:25.7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1:55.8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1:56.0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1:57.6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1:57.6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1:57.8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2:08.7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26 0,'-26'0,"26"0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2:09.0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0,'0'27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2:09.2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2:09.5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2:09.7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1:57.8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26 0,'-26'0,"26"0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0,'0'27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4:00.2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0.9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1.0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2:08.7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26 0,'-26'0,"26"0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1.0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1.00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1.0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1.0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26 0,'-26'0,"26"0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0.9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0,'0'27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0.9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0.9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6:10.9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7:58:36.8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15278 1269 11,'0'0'9,"0"0"-2,0 0 0,0 0-2,0 0-1,0 0 1,0 0 1,0 0 0,0 0 1,0 0 1,0 0 0,0 0 1,0 0-3,0 0 0,0 0-2,0 0-1,0 0 0,0 0-2,0 0 0,-5 9-1,5-9 1,0 0-1,-10 7 1,10-7-1,0 0 1,-9 3 0,9-3 0,0 0 0,0 0 1,-11 5-1,11-5 1,0 0 0,-9 11-1,9-11 1,0 0-1,-14 12 0,14-12 0,-12 11 1,12-11-1,-12 8 0,12-8 0,-12 11 0,12-11 0,-10 9 0,10-9 1,-9 10-1,9-10 0,-8 9 0,8-9 0,0 0-1,-8 13 1,8-13 0,0 0-1,-10 10 1,10-10-1,0 0 0,-10 12 1,10-12-1,-9 8 0,9-8 0,-9 9 1,9-9 0,0 0-1,-13 12 1,13-12 0,0 0-1,-10 12 1,10-12-1,0 0 1,-10 11-1,10-11 1,-8 11-1,8-11 2,-9 10-2,9-10 1,-8 12 0,8-12 0,-10 11 0,10-11 0,-9 12-1,9-12 1,-8 12 1,8-12-1,-9 11 0,9-11 0,-8 11 0,8-11 0,-8 9 0,8-9-1,-9 8 1,9-8-1,-9 8 0,9-8 0,0 0 0,-12 10 1,12-10-1,0 0 0,-9 8 0,9-8 0,0 0 0,0 0 0,-12 8 1,12-8-1,0 0 0,-11 8 0,11-8 0,0 0 1,-13 11-1,13-11 0,0 0 0,-11 12 1,11-12-1,-9 6 0,9-6 0,0 0 0,-10 7 0,10-7 0,0 0 1,-10 8-1,10-8 0,0 0 1,-11 13-1,11-13 1,-7 12-1,7-12 0,-9 14 1,9-14-1,-11 11 1,11-11-1,-7 10 0,7-10 1,0 0-1,-11 9 0,11-9 0,0 0 1,-10 9-1,10-9 0,0 0 0,-11 9 0,11-9 0,0 0 0,-10 10 0,10-10 0,0 0 0,-10 9 0,10-9 0,0 0 0,-11 8 0,11-8 0,0 0 1,-12 8-1,12-8 0,0 0 0,-12 10 0,12-10 0,-10 5 0,10-5 0,0 0 0,-12 9 0,12-9 0,0 0 0,-11 6 0,11-6 0,0 0 0,-9 5 1,9-5-1,0 0 0,0 0 0,-12 5 0,12-5 0,0 0 1,0 0-1,0 0 0,-9 11 0,9-11 0,0 0 0,0 0 0,0 0 0,0 0 0,0 0 0,-9 7 0,9-7 0,0 0 0,-9 6 0,9-6 0,0 0 0,0 0 1,-9 10-1,9-10 0,0 0 0,0 0 0,-10 9 0,10-9 0,0 0 1,-11 6-1,11-6 0,0 0 0,0 0 0,-10 6 0,10-6 1,0 0-1,0 0 0,0 0 1,-9 10-1,9-10 0,0 0 1,0 0-1,-9 9 0,9-9 0,0 0 0,-10 8 1,10-8-1,0 0 0,-12 7 0,12-7 0,0 0 0,-9 6 0,9-6 1,0 0-1,0 0 0,-9 7 0,9-7 0,0 0 0,0 0 0,0 0 0,0 0 0,-10 8 0,10-8 1,0 0-1,0 0 0,0 0 0,0 0 1,0 0-1,-10 9 0,10-9 0,0 0 1,0 0-1,-10 9 0,10-9 0,0 0 0,0 0 0,-10 8 0,10-8 0,0 0 0,-9 5 0,9-5 0,0 0 0,0 0 0,0 0 0,-10 8 0,10-8 1,0 0-1,0 0 0,0 0 0,-10 8 0,10-8 0,0 0 0,0 0 0,-9 8 0,9-8 0,0 0 0,0 0 0,-10 6 0,10-6 0,0 0 0,0 0 0,-9 7 0,9-7 0,0 0 1,0 0-1,-10 8 0,10-8 0,0 0 0,-10 6 0,10-6 0,0 0 0,0 0 0,-9 6 0,9-6 0,0 0 0,0 0 0,0 0 0,0 0 1,-10 5-1,10-5 0,0 0 0,0 0 1,0 0-1,0 0 0,-9 8 0,9-8 0,0 0 0,0 0 0,0 0 0,-9 6 0,9-6 0,0 0 0,0 0 0,0 0 0,0 0 1,0 0-1,-10 7 0,10-7 0,0 0 0,0 0 0,0 0 0,-11 7 0,11-7 0,0 0 0,0 0 0,0 0 0,-11 7 0,11-7 0,0 0 0,0 0 0,0 0 0,-9 6 0,9-6 0,0 0 0,0 0 0,-9 6 0,9-6 0,0 0 0,0 0 0,0 0 0,-10 8 0,10-8 0,0 0 0,0 0 0,0 0 0,0 0 1,-9 7-2,9-7 2,0 0-1,0 0 0,0 0 0,0 0 0,0 0 0,-9 6 0,9-6 0,0 0 1,0 0-1,0 0-2,0 0 3,0 0-1,-10 11 0,10-11 0,0 0 0,0 0-1,-10 10 1,10-10 2,0 0-3,-8 9 1,8-9 0,0 0 0,0 0 0,-8 10 2,8-10-2,0 0 0,0 0 0,0 0 0,0 0 0,-10 7 0,10-7 0,0 0 0,-9 5 0,9-5 1,0 0-1,0 0 0,-12 5 0,12-5 0,0 0 0,0 0 0,0 0 0,0 0 0,0 0 0,0 0 1,0 0-1,0 0 0,0 0 0,-9 9 0,9-9 0,0 0 0,0 0 0,0 0 0,-8 9 0,8-9 0,0 0 0,0 0 0,-8 9 0,8-9 0,0 0 0,0 0 0,0 0 0,0 0 1,-9 8-1,9-8 0,0 0 0,0 0 0,0 0 0,0 0 0,-9 9 0,9-9 0,0 0 0,0 0 0,0 0 0,0 0 0,-8 10 0,8-10 0,0 0 0,0 0 0,0 0 0,0 0 0,0 0 0,0 0 0,-8 9 0,8-9 1,0 0-1,0 0 0,0 0 0,0 0 0,0 0 0,0 0 0,0 0 0,-7 9 0,7-9 0,0 0 0,0 0 0,0 0 0,0 0 0,0 0 0,0 0 0,0 0 1,0 0-1,0 0 0,0 0 0,0 0 0,0 0 0,0 0 0,0 0 0,-8 9 0,8-9 0,0 0 0,0 0 0,0 0 0,0 0 0,-6 11 0,6-11 0,0 0 0,0 0 0,0 0 0,0 0 0,-10 10 0,10-10 0,0 0 0,0 0 0,0 0 1,-10 10-2,10-10 1,0 0 0,0 0 0,-12 10 0,12-10 1,0 0-1,0 0-1,-10 9 2,10-9-1,0 0 0,-10 9 0,10-9 0,0 0 0,-12 11 0,12-11 0,-9 7 0,9-7 0,-10 6 0,10-6 0,0 0 0,-11 8 0,11-8 0,-9 7 1,9-7-1,-11 9 0,11-9 0,-12 10 0,12-10 0,-13 11 0,13-11 0,-11 12 0,11-12 0,-11 11 0,11-11 0,-8 10 1,8-10-1,-8 9 0,8-9 0,0 0 0,-10 10 0,10-10 0,0 0 0,0 0 0,0 0 0,-9 10 0,9-10 1,0 0-1,0 0 0,-9 12 0,9-12 0,-8 10 0,8-10 0,-8 9 0,8-9 0,-5 9 0,5-9 0,-9 5 0,9-5 0,0 0 0,-9 3 0,9-3 0,0 0 0,-12 3 0,12-3 0,0 0 1,-11 9-1,11-9 0,-10 9 0,10-9 0,-9 8 0,9-8 0,-9 8 0,9-8 0,-10 7 0,10-7 0,0 0-1,-11 7 1,11-7 1,0 0-1,0 0 0,0 0 0,-10 9 0,10-9 0,0 0 0,0 0 0,0 0 0,-8 9 0,8-9 0,0 0 1,0 0-1,-8 10-1,8-10 1,0 0 0,0 0 0,0 0 0,-10 8 0,10-8 1,0 0-1,0 0 0,0 0 0,0 0 0,0 0 0,0 0 0,0 0 0,-8 9 0,8-9 0,0 0 0,0 0 0,0 0 0,0 0 0,0 0 0,0 0 0,0 0 0,0 0 0,-10 9 0,10-9 0,0 0 0,0 0 0,0 0 0,0 0 0,0 0 0,0 0 0,-9 8 0,9-8 0,0 0 0,0 0 0,0 0 0,-9 9 0,9-9 0,0 0 0,0 0 0,-9 7 0,9-7 0,0 0 0,0 0 1,-11 6-1,11-6 0,0 0 0,-12 5 0,12-5 0,0 0 0,-13 8 0,13-8 0,-11 4 0,11-4 0,-11 5 0,11-5 0,-12 3 0,12-3 0,-10 3 0,10-3 1,-10 3-1,10-3 0,-14 2 0,14-2 0,-13 4-10,2-5 3,11 1-1,-17 3 1,8 0-1,-2-3 1,11 0-2,-17 4 2,17-4 10,-14 4-3,14-4 0,-15 2 0,15-2 0,-15 2 0,15-2 0,-16 1 0,16-1 0,-16 1 0,16-1 0,-16 2 0,7 0 0,-1 0 0,0 0 0,-1 0 0,0 0 0,-1 2 0,0-2 0,2 1 0,-3-1 0,3 0 0,0 0 1,0 1-2,0-1 1,1 0 0,0 2 1,-3-2-1,12-2 0,-19 9 0,7-3 0,1-1 1,-2 1 0,2-1-2,-1 0 1,-1 2 0,1-2 0,0 1-1,1-3 2,0 2-3,2-2 2,-1 2 1,10-5-2,-16 7 2,16-7-1,-14 7 0,14-7 0,-15 6 0,15-6 0,-14 6 0,14-6 0,-14 5 0,14-5 0,-13 6 0,13-6 0,-13 6 0,13-6 0,-12 8 0,12-8 0,-12 7 0,12-7 0,-10 8 0,10-8 0,-12 7 0,12-7 0,-11 6 0,11-6 0,-14 7 0,14-7 0,-16 6 0,16-6 0,-14 6 0,5-2 0,9-4 0,-13 6 0,13-6 0,-13 6 0,13-6 0,-11 6 0,11-6 0,-12 5 0,12-5 0,-11 3 0,11-3 0,-9 2 0,9-2 0,-11 3 0,11-3 0,-9 2 0,9-2 0,-11 3 0,11-3 0,-13 5 0,13-5 0,-14 5 0,14-5 0,-17 5 0,8-3 0,-1 0 0,0-1 0,-1 0 0,2 0 0,0 0 0,-1-1 0,0 0 0,1 0 0,9 0 0,-17-1 0,17 1 0,-18-1 0,8 1 0,0-1 0,1 0 0,0 1 0,-2-1 0,1 0 0,-1 1 0,-1-1 0,0 1 0,-1-1 0,0 0 0,0 1 0,-1-1 0,1 0 0,-1-1 0,1 1 0,0-1 0,1 0 0,-1 0 0,1 0 0,0-1 0,1 0 0,-1 0 0,0 0 0,-1-1 0,1 0 0,1 1 0,0 0 0,1 1 0,-1 0 0,2 1 0,9 1 0,-15-1 0,15 1 0,-16 0 0,16 0 0,-15-1 0,15 1 0,-15-3 0,15 3 0,-15-2 0,15 2 0,-15-3 0,15 3 0,-15 0 0,15 0 0,-16 0 0,16 0 0,-17 1 0,8 0 0,-1-1 0,1 0 0,-1 1 0,-1-1 0,0 0 0,0 0 0,1 1 0,0 0 0,0-1 0,0 1 0,-1 0 0,1 0 0,1 1 0,-2-1 0,1 0 0,0 0 0,0-1 0,0 1 0,1 0 0,-1-1 0,0 0 0,1 0 0,-1 0 0,1 0 0,0 0 0,9 0 0,-16 1 0,16-1 0,-14 2 0,14-2 0,-13 3 0,13-3 1,-14 4-1,14-4 0,-13 4 0,13-4 0,-14 3 0,14-3 0,-13 1 0,13-1 0,-11 3 0,11-3 0,-11 3 0,11-3 0,-11 6 0,11-6 0,-11 6 0,11-6 0,-11 5 0,11-5 0,-11 4 0,11-4 0,-9 3 0,9-3 0,-10 2 1,10-2-1,-11 3 0,11-3 0,-11 4-1,11-4 2,-11 6-2,11-6 2,-11 5-2,11-5 2,-10 6-2,10-6 2,-10 4-1,10-4 0,-10 3 0,10-3 0,-9 3 0,9-3 0,-9 4 0,9-4 0,-9 4 0,9-4 0,-10 5-1,10-5 2,-9 4-2,9-4 2,-10 4-2,10-4 2,-11 3-1,11-3 0,-9 2 0,9-2 0,-10 2 0,10-2 0,-10 3 0,10-3 0,-9 4 0,9-4 0,-11 4-1,11-4 2,-10 4-2,10-4 2,0 0-1,-12 3 0,12-3 0,0 0 0,-10-1 0,10 1 0,0 0 0,-10-1 0,10 1 0,-9 1 0,9-1 0,0 0 0,-13 6 0,13-6 0,-12 3 0,12-3 0,-10 4 0,10-4 0,-10 3 0,10-3 0,-10 2 0,10-2 0,-10 2 0,10-2 0,-13 1 0,13-1 0,-13 2 0,13-2 0,-15 2 0,15-2 0,-15 2 0,15-2 0,-13 1 0,13-1 0,-13 0 0,13 0 1,-12-1-1,12 1 0,-11-2 0,11 2 0,-12-2 0,12 2 0,-12 0-1,12 0 1,-13-1 0,13 1 0,-14 0 0,14 0 0,-14-2 0,14 2 0,-15-3 0,15 3 0,-13-5 0,13 5 0,-14-7 0,14 7 0,-13-5 1,13 5-1,-13-5 0,13 5 0,-15-3 0,15 3 0,-14-3 0,14 3 0,-14-4 0,14 4 0,-13-4 0,13 4 0,-11-4 0,11 4 0,-10-3 0,10 3 0,-12-2 0,12 2-1,-15-2 1,15 2 0,-15-1 0,15 1 0,-16 1 0,16-1 0,-15-1 0,15 1 0,-14-2 0,14 2 0,-16-4 0,16 4 0,-15-4 0,15 4 0,-14-6 0,14 6 0,-15-4 0,15 4 0,-14-3 0,14 3 0,-15-1 0,6 1 0,9 0 0,-17 0 0,17 0 0,-17-1 1,17 1-1,-16-1 0,7 0 0,-1 0 0,0 0 0,0 0-1,0 0 1,1 0 0,0 0 0,9 1 0,-16-1 0,16 1 0,-15-2 0,15 2 0,-14-2 0,14 2 0,-17-2 1,8 2-1,-1-1 0,1 1 0,-1 0 0,-1 1 0,0-1 0,0 0 0,1 1-1,-1 0 2,1-1-2,0 1 2,1-2-1,0 1 0,0-1 0,9 1 0,-15-2 0,15 2 0,-14-2 0,14 2 0,-14 0 0,14 0 0,-13 1 0,13-1 0,-13 3 0,13-3 0,-11 2 0,11-2 0,-11 3 0,11-3 0,-11 2 0,11-2 0,-11 1 0,11-1 0,-11 1 0,11-1 0,-11 0 0,11 0 0,-10 1 0,10-1-1,-10 1 1,10-1 0,0 0 0,-14 2 0,14-2 0,-10 2 0,10-2 0,-10 1 0,10-1 0,-14 0 0,14 0 0,-13 0 0,13 0 0,-14 1 0,14-1 0,-14 1 0,14-1 0,-10 2 0,10-2 0,-11 3 0,11-3 0,-12 3 0,12-3 0,-12 3 0,12-3 0,-12 1 0,12-1 0,-11 0 0,11 0 0,-12-1 0,12 1 0,-11 0 0,11 0 0,-11 0 0,11 0 0,-10 1 0,10-1 0,-8 1 0,8-1 0,-11 1 0,11-1 0,-13 1 0,13-1 0,-14 0 0,14 0 0,-15 1 0,15-1 0,-14 1 0,14-1 0,-13 1 0,13-1 0,-12 2 0,12-2 0,-11 3 0,11-3 1,-11 2-1,11-2 0,-11 1 0,11-1 0,-13 2 0,13-2-1,-13 1 1,13-1 0,-13 3 0,13-3 0,-15 4 0,15-4 0,-15 5 0,15-5 0,-15 5 0,15-5 0,-16 3 0,16-3 1,-15 2-1,15-2 0,-13 1-1,13-1 1,-13 0 0,13 0 0,-13 1 0,13-1 0,-11 3 0,11-3 0,-12 4 0,12-4 0,-12 4 1,12-4-1,-11 3 0,11-3 0,-12 2 0,12-2 0,-11 1-1,11-1 1,-10 0 0,10 0 0,-10 1 0,10-1 0,-10 3 0,10-3 0,-10 2 1,10-2-1,-9 4 0,9-4 0,-9 2 0,9-2 0,0 0 0,-12 4 0,12-4 0,0 0 0,-12 3 0,12-3 0,0 0 0,-12 6 0,12-6 0,-11 6 0,11-6 0,-15 7 0,15-7 0,-16 7 0,16-7 0,-17 7 0,17-7 0,-16 6 0,16-6 0,-14 5 0,14-5 0,-14 6 0,14-6 0,-16 7 0,16-7 0,-16 6 0,16-6 0,-16 6 0,16-6 0,-16 6 0,16-6 0,-15 4 0,15-4 0,-14 2 0,14-2 0,-13 3 0,13-3 0,-10 1 0,10-1 0,-9 2 0,9-2 0,0 0 0,-12 3 0,12-3 0,0 0 0,-12 3 0,12-3 0,-10 1 0,10-1 0,-10 1 0,10-1 0,-10 4 0,10-4 0,-12 4 0,12-4 0,-14 5 0,14-5 0,-13 4 0,4-2 0,9-2 0,-15 4 0,15-4 0,-15 3 0,15-3 1,-17 3-1,7-1 0,1 0 0,-1 1-1,0-1 1,1 1 0,0-2 0,-1 1 0,10-2 0,-15 3 0,15-3 0,-15 2 0,15-2 0,-15 2 0,15-2 0,-15 3 1,6-2-1,9-1 0,-16 3 0,16-3 0,-17 4 0,17-4 0,-17 4 0,8-1 0,9-3 0,-18 4 0,7-1 0,0-2 0,0 2 0,1-2 0,-1 0 0,-1 0 0,0 1 0,0 0 1,0 0-1,1 0 0,-1 1 0,-1 0 0,0 0 0,0-2 0,2 2 0,-2-1 0,2 0 0,-2 0 0,2 0 0,0-1 0,1 0 0,0-1 0,-1 0 0,2 1 0,-2-1 0,2 1 0,0-1 0,0 2 0,-1-2 0,0 2 0,-1 0 0,0-1 0,1 1 0,-1-2 0,0 1 0,1-1 0,0 1 0,1-2 0,9 1 0,-15 0 0,15 0 0,-16 1 0,16-1 0,-17 4 0,8-2 0,-1 1 0,0-1 0,-2 1 0,2 0 0,-2-1 0,1 0 0,1-2 0,-1 1 0,0 0 0,1-1 0,0-1 0,0 1 0,0 1 0,-1-1 0,-1 1 0,-1-1 0,-2 1 0,0 0 0,0-1 0,0 1 0,-1-1 0,1 1 0,0-1 0,2 0 0,1 0 0,-1-1 0,2 1 0,-1-1 0,1 1 0,0-1 0,-1 1 0,2-1 0,-1 1 0,2 0 0,-3 0 0,2 1 0,-2 0 0,0 1 0,1-1 0,1 1 0,-1-1 0,-1 1-1,3-2 1,-2 0 0,11 0 0,-17-1 0,7 1 0,-1 0 0,0 1 0,0-1 0,-2 2 0,1 1 1,-4-1-1,2 2 0,-1-1 0,-1 1 0,2-1 0,0 0 0,2-1 0,-1 0 0,2-1 0,1 0 0,0 1 0,10-2 0,-16 2 0,7 0 0,-1 0 0,1 0 0,0 0 0,0 1 0,0-2-1,0 2 1,9-3 0,-16 3 0,16-3 0,-13 2 0,13-2 0,-12 1 0,12-1 0,-15 2 0,6-1 0,9-1 0,-19 3 0,10-1 0,-3 1 0,1-1 0,1 2 0,-1-2 0,2 1 0,-4-1 0,4 1 1,-3-1-2,3 0 2,0 1-1,-1-1 0,2-1 0,-2-1 0,10 0 0,-17 1-1,17-1 1,-16 1 0,16-1 0,-14-2 0,14 2 0,-13-1 0,13 1 0,-11-1 0,11 1 0,-12 1 0,12-1 0,-14 3 0,14-3 0,-16 3 0,6 0 0,-1-3 0,2-2 0,-2 1 0,0-1 0,2 1 0,-1-2 0,1 2-1,-2-1 1,1 1 0,-1 3 0,0-1 0,0 1 0,-2-1 1,1 2-1,-1-3 0,1 0 0,1-1-1,0-2 1,1 0 0,0-1 0,1 0-1,0 0 1,9 4 0,-14-8 0,14 8 0,-12-5 0,12 5 0,-13-5 0,13 5 0,-12-1 0,12 1 0,-16 0 0,6-1 0,1 1 0,0 0 0,9 0 0,-17-1 0,8 1 0,9 0 1,-15 0-2,15 0 2,-15 1-1,15-1 0,-16 1 0,16-1 0,-17 3-1,7-2 1,10-1 0,-16 3 0,16-3 0,-16 3 0,16-3 1,-16 3-1,7-1 0,9-2 0,-16 3 0,16-3 0,-18 3 0,9-2 0,-1 0 0,1 1 0,0-2 0,-1 2-1,1 0 1,-2-1 1,1 2-1,-1-3 0,0 3 0,-2-3 1,2 2-1,0-1 0,-1-1 0,12 0 0,-18 1 0,9-1 0,0 1 0,9-1 0,-16 1 0,6 0 0,10-1 0,-18 2 0,18-2 0,-18 0-1,9-1 1,9 1 0,-16-2 0,16 2 0,-14-5 0,14 5-1,-13-6 1,13 6 0,-13-5 0,13 5 0,-13-5 0,4 4 0,9 1 0,-15-2-1,15 2 1,-17-4 0,8 2 0,9 2 0,-20-7 0,20 7 0,-18-6 0,18 6 0,-17-6 0,7 4 0,-1 1 0,0 0 0,2-1 0,-3 1 0,2-1 0,-5-1 0,5 0 0,-1-1 0,0-1 0,1 0-1,1 1 1,0-1 0,0 2 0,9 3 1,-16-6-1,16 6 0,-14-2 0,14 2 0,-14 0 0,14 0 0,-16 0 0,16 0 0,-15-2-1,15 2 1,-14-3 0,14 3 0,-12-3 0,12 3 0,0 0 0,-11-4 1,11 4-1,0 0 0,-11 0 0,11 0 0,0 0 0,-15 3 0,15-3 0,-12 2 0,12-2 0,-14 1 0,14-1 0,-15-2 0,15 2 0,-13-2 0,13 2 0,-14-3 0,14 3 0,-12-1 0,12 1 0,-14 1 0,14-1 0,-19 4 0,9-3 0,-1 0 0,-2 0 0,0-1 0,1-1-1,0-1 1,0 0 0,1-1 0,0 0 0,0-1 0,1 0 0,-1 0 0,0 0 0,0 1 0,-1 0 0,0 0 0,0 0 0,-1 0 0,-1 0 0,0 0 0,0 1 0,0-2 0,0 1 1,1-1-1,-2 1 0,2-2 0,1 1 0,0 0 0,1-1 0,-1 1 0,0-1-1,0 1 1,1 0 0,-2 0 0,2-1 0,-1 1 0,-1-1 0,2 0 0,0 0 0,2 0 0,-2 0 0,11 5 0,-13-9 0,13 9 0,-11-7 0,11 7 0,-10-4 0,10 4 0,0 0 0,-13-4 0,13 4 0,-14-3 0,14 3 0,-15-3 0,6 1 0,-1-1 0,0 2 0,0-2 0,0 1 0,1-1 0,-1 1 0,1 0 0,0 0 0,0 0 0,0-2 0,9 4-1,-16-3 1,16 3 0,-15-3 0,15 3 0,-14-3 0,14 3 1,-11-2-1,11 2 0,-9-3 0,9 3 0,0 0 0,-9-2 0,9 2 0,0 0 0,0 0 0,-11 0 0,11 0 0,0 0 0,-9 0-1,9 0 1,0 0 0,-9-4 0,9 4 0,0 0 1,-9-2-1,9 2 0,0 0 0,-10 0 0,10 0 0,-10 1 0,10-1 0,-14 2 0,5-1 0,9-1 0,-19-1 0,9 0 0,-1 0 0,2-2 0,-2 0 0,1 1 0,1-2 0,-1 1 0,1-1-1,0 0 1,0 1 0,0-1 0,9 4 0,-17-6 0,17 6 0,-16-6 0,16 6 0,-16-6 0,16 6 0,-15-7 0,15 7 0,-14-9 0,14 9 0,-13-8 0,13 8 0,-15-8 0,15 8 0,-13-7 0,13 7 0,-14-6 0,14 6 0,-16-6 0,16 6 0,-16-6 0,7 4 0,9 2 0,-15-6 0,15 6 0,-15-7 0,15 7 0,-11-6 0,11 6 0,0 0 0,-11-7 0,11 7 0,-9-4 0,9 4 0,-9-3 0,9 3 0,-13-5 0,13 5 0,-14-4 0,14 4 0,-14-5 1,14 5-2,-13-5 2,13 5-2,-11-5 1,11 5 0,-12-4 0,12 4 0,-12-4 0,12 4 0,-14-3 0,14 3 0,-14-5 0,14 5 0,-13-4 0,13 4 0,-11-6 0,11 6 0,-9-5 0,9 5 0,0 0 0,-11-6 0,11 6 0,-9-3 0,9 3 0,-10-3 0,10 3 0,-10-3 0,10 3 0,-11-3 0,11 3 0,0 0 0,-12-6 0,12 6 0,0 0 0,0 0 0,-10-7 0,10 7 0,0 0 0,0 0 0,-11-7 0,11 7 0,-9-4 0,9 4 0,-10-4 0,10 4 0,-11-6 0,11 6 0,-10-6 0,10 6 0,0 0 0,-12-11 0,12 11 0,0 0 0,-12-11 0,12 11 0,-11-5 0,11 5 0,-11-5 0,11 5 0,-14-6 0,14 6 0,-12-4 0,12 4 0,0 0 0,-10-6 0,10 6 0,0 0 0,0 0 0,0 0 0,0 0 0,0 0 0,0 0 0,-9-4 0,9 4 0,0 0 0,0 0 1,-10-3-1,10 3 0,0 0 0,0 0 0,0 0 0,0 0 1,-9-8-1,9 8 0,0 0 0,0 0 0,0 0 0,0 0 0,0 0 0,0 0 0,-9 0 0,9 0 0,0 0 0,-9-4 0,9 4 1,0 0-1,-10-8 1,10 8-1,0 0 0,0 0 0,0 0 0,-11-6 0,11 6 0,0 0 0,0 0 0,0 0-1,-12-2 1,12 2-1,-9-3 1,9 3 0,0 0 0,-9-7-1,9 7 0,-9-5 1,9 5 0,0 0 0,-11-8-1,11 8 1,-9-7 0,9 7 0,-11-7 0,11 7 0,-12-6 0,12 6 0,-13-8 0,13 8 0,-12-7 0,12 7 0,-11-7 0,11 7 0,-9-7 0,9 7 0,-9-7 0,9 7 0,-11-7 0,11 7 0,-13-6 0,13 6 0,-12-7 0,12 7 0,-12-7 0,12 7 0,-11-8 0,11 8 0,0 0 0,-10-10 0,10 10 0,0 0 0,-13-11 0,13 11 0,-9-7 0,9 7 0,-12-6 0,12 6 0,-14-9 0,14 9 0,-11-9 0,11 9 0,-10-9 0,10 9 0,-7-9 0,7 9 0,0 0 0,-9-10 0,9 10 0,-7-9 0,7 9-1,-11-8 1,11 8 0,-12-10 0,12 10 0,-12-10 0,12 10 0,-11-10 0,11 10 0,-10-10 0,10 10 0,-9-10 0,9 10 0,-7-9 0,7 9 0,-9-8 0,9 8 0,-9-10 0,9 10 0,-10-8 0,10 8 0,-10-9 0,10 9 0,0 0 0,-11-13 0,11 13 0,-4-9 0,4 9 0,-5-9 0,5 9 0,-4-10 0,4 10 0,-6-10 0,6 10 0,-6-10 0,6 10 0,-8-11 0,8 11 0,-9-10 0,9 10 0,-8-12 0,8 12 0,-8-11 0,8 11 0,-6-12 0,6 12 0,-6-13 0,6 13 0,-7-10 0,7 10 0,-9-11 0,9 11 0,-13-10 0,13 10 0,-15-11 0,15 11 0,-16-14 0,16 14 0,-14-14 0,14 14 0,-11-16 0,11 16 0,-8-14 0,8 14 0,-9-13 0,9 13 0,-8-12 0,8 12 0,-10-11 0,10 11 0,-7-14 0,7 14 0,-7-15 0,4 6 0,0 0-1,2 0 1,-2 0 1,3 9-1,-5-15 0,5 15 0,-5-15 1,5 15-2,-6-13 2,6 13-2,-9-16 1,5 7 0,4 9 0,-8-18 0,4 9 0,0 0 0,0 0 0,4 9 0,-7-17-1,7 17 1,-8-14 0,8 14 0,-10-13 0,10 13 0,-10-11 0,10 11 0,-12-13 0,12 13 0,-13-14 0,13 14 0,-12-16 0,12 16 0,-9-17 0,9 17 0,-7-15 0,7 15 0,-6-13 0,6 13 0,-8-12 0,8 12 0,-12-11 0,12 11 0,-10-14 0,10 14 0,-9-18 0,9 18 0,-8-18-1,6 6 1,0 2 0,0 0 0,0 0 0,2 10 0,-1-16-1,1 16 1,-3-14 0,3 14 0,-5-12 0,5 12 0,-8-14 0,3 5 0,5 9 0,-8-16 0,3 7 0,5 9 0,-6-16 0,6 16 0,-5-15 0,5 15 0,-3-14 0,3 14 0,-6-14 0,6 14 0,-7-12-1,7 12 2,-10-12-2,10 12 2,-10-12-1,10 12 0,-8-11 0,8 11 0,-8-13 1,8 13-3,-4-14 3,4 14-2,-4-17 0,2 7 0,0 0 0,-2-1 0,3 2 0,-6-2 1,4 2-1,-3 0 1,6 9 0,-11-16 0,11 16 0,-10-16 0,5 7 0,5 9 0,-7-16 0,7 16 0,-6-15 0,6 15 0,-7-14 0,7 14 0,-7-12 0,7 12 0,-8-13 0,8 13 0,-10-13 0,10 13 0,-7-16 0,4 7 0,-1 0 0,2-1 0,0-1 0,1 1 0,0 0 0,-1 1 0,2-1 0,0 10 0,-3-15 0,3 15 0,-3-14 0,3 14 0,-5-15 0,5 15 0,-3-15 0,3 15 0,-4-17 0,4 17 0,-1-16 0,1 16 0,-3-14 0,3 14 0,-4-12 0,4 12 0,-5-11 0,5 11 0,-8-11 0,8 11 0,-8-10 0,8 10 0,-7-11 0,7 11 0,-6-11 0,6 11 0,-6-11-1,6 11 2,-6-10-2,6 10 1,-11-10 0,11 10 1,-14-11-1,5 4 0,0 2 0,-1-2 0,1 1 0,-1-1 0,10 7 0,-17-14 0,8 7 0,9 7 0,-16-14 0,16 14 0,-17-15 2,8 8-2,0 0 2,-2-1-3,2 1 3,-3-1-3,1-2 3,-1 0-3,1-1 0,2 0 1,-4 1-1,3-1 1,-2 0-1,1 0 1,-2 2-1,2 0 1,0-1 0,-1 1 0,1-2 0,-1 1 0,0 0 0,-2-1 0,2 0 0,-1 1 1,-2-1-1,2 0 0,-2 0-1,1 1 2,2-2-1,0 1 0,-1-2 0,1 2 0,0-1 0,-1 0 0,0 0 0,-1-1 0,0 1 0,-2-1 0,1 1 0,-1-1 0,-1 0 0,0 0 0,0 0 0,1 0 0,0 1 0,0 0 0,0 1 0,0 1 0,1 0 0,-1 1 0,0 0 0,-1 0 0,0 1 0,0 0 0,-1 1 0,1-2 0,-1 1 0,2 0 0,0 0 0,0 0 0,1 1 0,0 0 1,1 0 0,0 1-1,-2-1 1,0 2-1,-1-1 2,0 0-3,-1 1 2,-1-1-2,2-1 1,-2 1-1,0-2 1,1 0 0,1 0-1,-1-1 2,2 0-2,-1 1 1,0-1-1,1 0 1,-2 3-1,0-2 1,0 1-1,-1 0 1,0 2 0,0-2 0,-1 2-1,0-1 2,1 1-1,0-1 0,0 2 0,0-1 0,0 0 0,0 1 0,0-1 0,1 2 0,0-1 0,0 0 0,0 1 0,-1 0 0,1 0 0,0-1 0,0 1 0,1-1 0,0 1 0,1-2 0,3 2 0,0 0 0,2 0 0,0 1 0,1-1 0,0 3 0,1-1 0,-1 2 0,0-1 0,-2 1 0,1 1 0,-1-1 1,0 0-1,-1 0 0,0 0 0,1-2 0,-1 1 0,0-1 0,0 0 0,1 1 0,-1-2 0,-1 2 0,2 0 0,-3 1 0,2-1 0,-2 1 0,0 0 0,0 0 0,-3 1 0,2-1 0,-2 0 0,0-1 0,2 0 0,-3-1 0,1 0 0,1-1 0,0 0 0,0 0 0,1-2 0,-1 2 0,-2-1 0,3 2 0,-3-1 0,1 0 0,1 1 0,-1-1 0,1 1 0,1-2 0,0 1 0,1 0 0,1-1 0,-1 1 0,1-1 0,0 3 0,-2-1 0,0 1 0,0 1 1,-1 1-1,1 0 0,0 0 0,0 0 1,0-2-1,3 1 0,0-1 0,0 0 0,1-1 0,0 0 0,0 1 0,1-2 0,0 2 0,-1 0 0,0 0 0,0 0 0,-1 1 0,1 1 0,0-2 0,2 2 0,-3 0 1,2 0-1,1-1 0,0 1 0,0-1 0,0 0 0,0 1 0,-2-2 0,2 1-1,-1-1 1,0 1 0,0-1 0,0 0 0,1 1 0,0-1 0,0 1 0,-1 0 0,0 0 1,0 0-1,-1 2 0,0-2 0,-1 0 0,0 0 0,-1 0-1,1 0 1,0-1 0,0 0 0,0 0 0,1-1 0,-3 1 0,1 0 0,0 0 1,0-1-1,0 0 0,1 0 1,-1 1-1,1 0 1,1-1-2,0 1 1,0 0 0,-1 1 0,0 0 0,0 0 0,-1 0 0,1 0 0,2 0 0,-1 0 0,1 0 0,1-1 0,1 0 0,0 1 0,0 0 1,9-1-1,-16 2 0,16-2 0,-16 4 0,16-4 0,-15 6 0,15-6 0,-12 5 0,12-5 0,0 0 0,-11 7 0,11-7 0,0 0 1,0 0-1,-9 4 0,9-4-1,0 0 2,0 0-2,0 0 1,0 0 0,0 0 0,0 0 0,0 0-1,0 0 1,0 0-2,0 0-1,0 0-5,0 0-19,0 0-8,31 9 3,-4-9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2:09.0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0,'0'27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1:02.9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15290 3229 2,'0'0'2,"0"0"-1,0 0-1,0 0 0,0 0 0,0 0-1,0 0 1,0 0 1,0 0 0,0 0 2,0 0 1,0 0 1,0 0 1,0 0 1,0 0 0,0 0 0,0 0-2,0 0 0,0 0-1,7-9-2,-7 9 0,0 0-1,0 0-1,0 0 0,0 0 0,0 0 0,0 0 0,0 0 1,0 0 1,0 0 1,0 0 1,0 0 0,0 0 1,0 0 0,0 0 0,0 0-1,0 0 0,0 0-2,0 0 0,0 0 0,0 0-1,0 0 0,0 0 0,0 0 1,0 0 0,0 0 1,0 0 0,0 0 0,0 0 0,0 0 1,0 0-1,0 0-1,0 0 0,0 0 0,0 0-1,0 0 0,0 0-1,0 0 1,0 0 0,0 0 0,0 0 0,0 0 0,0 0 0,0 0 0,0 0 0,0 0 0,0 0 0,0 0-1,0 0 0,0 0 0,0 0 1,0 0-1,0 0 1,0 0-1,0 0 1,0 0 0,0 0 0,-7-9 0,7 9 0,0 0 0,0 0 0,0 0 0,0 0 0,0 0 0,-10-2 0,10 2 0,0 0 0,0 0 1,0 0-2,-9 1 2,9-1-1,0 0 0,0 0-1,-10 0 0,10 0 1,0 0-1,0 0 1,-9-1 0,9 1-1,0 0 1,0 0 0,-10 0 0,10 0-1,0 0 1,-10 1 0,10-1 0,0 0-1,-10 4 1,10-4 0,0 0-1,-12 4 1,12-4 0,-9 4-1,9-4 1,-9 4-1,9-4 1,0 0-1,-12 6 0,12-6 1,0 0-1,-11 4 0,11-4 0,0 0 0,0 0 1,-10 4-1,10-4 0,0 0 0,0 0 1,-10 6-1,10-6 0,0 0 0,-12 7 1,12-7-1,-10 4 0,10-4 0,-9 3 0,9-3 0,0 0 0,-11 4 0,11-4 0,0 0 1,-10 3-1,10-3 0,0 0 0,0 0 0,-10 4 1,10-4-1,0 0 0,-9 3 0,9-3 0,0 0 0,-9 3 0,9-3 0,0 0 1,-11 3-1,11-3 0,0 0 0,-10 2 0,10-2 0,0 0 1,-12 3-1,12-3 1,0 0-1,-12 3 1,12-3-1,-9 2 1,9-2-1,-9 2 0,9-2 0,0 0 1,-13 2-1,13-2 0,0 0 0,0 0 0,-10 1 0,10-1 0,0 0 1,0 0-1,-9 1 0,9-1 0,0 0 0,-9 1 0,9-1 0,0 0 1,-11 1-1,11-1 0,0 0 0,-11 1 0,11-1 1,0 0-1,-12 1 0,12-1 0,-10 0 1,10 0-1,0 0 0,-10 0 0,10 0 0,0 0 0,-9-1 1,9 1-1,0 0 0,-12-1 0,12 1 1,-11-1-1,11 1 0,-13-1 0,13 1 0,-13-3 0,13 3 1,-14-2-1,14 2 0,-10-2 0,10 2 0,-13-3 0,13 3 0,-8-2 0,8 2 1,-10-1-1,10 1 0,-11-1 0,11 1 0,-9 0 0,9 0 0,-11-1 1,11 1-1,-9-1 0,9 1 0,-9-1 0,9 1 0,-10-1 0,10 1 0,-15-1 0,15 1 0,-15 0 0,5 0 0,10 0 0,-17 0 0,17 0 0,-12 0 0,12 0 0,-13-1 0,13 1 0,-9-1 0,9 1 0,-10-2 0,10 2 0,-12-1 0,12 1 0,-11-1 0,11 1 1,-10-3-2,10 3 1,-11-1 0,11 1 1,0 0-1,-11-2 0,11 2 0,0 0 0,-10-2 0,10 2 0,0 0 0,-10-1 0,10 1 0,0 0 0,-11-1 0,11 1 0,-9-1 0,9 1 0,-11-1 0,11 1 0,-12-2 0,12 2 0,-13-1 0,13 1 0,-12-2 0,12 2 0,-11-2 0,11 2 0,-9-1 0,9 1 0,0 0 0,-11-2 0,11 2 0,0 0 0,-10 0 0,10 0 0,0 0 1,-11-1-1,11 1 0,0 0 0,-9-1 0,9 1 0,0 0 0,0 0 0,-9-1 0,9 1 0,-9 0 0,9 0 0,0 0 0,-13-1 0,13 1 0,-13-1 0,13 1 0,-14 0 0,14 0 0,-9 0 0,9 0 0,-9-1 0,9 1 0,0 0 0,0 0 1,0 0-1,0 0 0,-10-2 0,10 2 0,0 0 0,0 0 0,0 0 0,0 0 0,0 0 0,0 0 0,0 0 0,-9 0 0,9 0 0,0 0 0,0 0 0,0 0 0,-11-1 0,11 1 0,0 0 0,-10 0 0,10 0 0,0 0 0,0 0 0,-10-1 0,10 1 0,0 0 0,0 0 0,0 0 0,-11 0 0,11 0 0,0 0 0,-11 0 1,11 0-1,0 0 0,-10-1 0,10 1 0,0 0 0,-9-1 0,9 1 0,0 0 0,-9 0 0,9 0 0,-9 0 0,9 0 0,-9-1 0,9 1 0,-9 0 0,9 0 0,0 0 0,-12-2 0,12 2 0,0 0 0,0 0 0,-11-3 1,11 3-1,0 0 0,0 0 0,-10-3 0,10 3 0,0 0 0,-10-2 0,10 2 0,0 0 0,-9-2 0,9 2 0,0 0 0,-10-3 0,10 3 0,0 0 0,0 0 0,-10-3 0,10 3 0,-9-1 0,9 1 0,0 0 0,-11-3 0,11 3 0,0 0 0,-11-3 0,11 3 0,0 0 0,-12-4 0,12 4 0,0 0 0,0 0 0,-11-5 0,11 5 0,0 0 0,-9-4 0,9 4 0,-9-2 0,9 2 0,-9-3 0,9 3 0,0 0 0,-12-5 0,12 5 0,-11-5 0,11 5 0,-11-5 0,11 5 0,-14-6 0,14 6 0,-14-6 0,14 6 0,-12-6 0,12 6 0,-13-5 0,13 5 0,-13-5 0,13 5 0,-15-6 0,15 6 0,-15-5 0,15 5 0,-13-8 0,13 8 0,-15-8 1,15 8-1,-15-9 0,15 9 1,-16-8-1,16 8 0,-15-6 0,15 6 0,-12-6 0,12 6 0,-11-2 0,11 2 1,-10-3-2,10 3 1,-11-2 0,11 2 0,-11-3 0,11 3 0,-12-2 0,12 2 0,-12-1 0,3 0 0,0 0 0,9 1 0,-17-1 0,8 0 0,0 1 0,0-1 0,-1 0 0,10 1 0,-15-2 0,15 2 0,-14-3 0,14 3 0,-14-2 0,14 2 0,-12-2 0,12 2 0,-14-2 0,14 2 0,-15-1 1,6 1-1,-1-1 0,1 1 0,-2 1 0,2-1 0,-2 0 0,1 1 0,0-1 0,1 1 0,9-1 0,-14 0 0,14 0 0,-15 0 0,15 0 1,-14 0-1,14 0 0,-17 0 0,6 2 0,-1-1 0,2 1 0,-3-1 0,0 1 0,2 0 0,1-1 0,0 0 0,0 0 0,1 0 0,9-1 0,-15 2 0,15-2 0,-16 1 1,16-1-1,-14 2-1,14-2 1,-14 2 0,5-1 0,9-1 0,-16 2 1,16-2-2,-17 1 1,17-1 0,-16 1 0,16-1 0,-12 0 0,12 0 1,-9 0-2,9 0 1,0 0 0,-9 0 0,9 0 0,0 0 1,-9 1-1,9-1 0,0 0 1,-14 2-1,14-2 0,-13 1 0,13-1 1,-16 1-1,16-1-1,-13-2 1,13 2 0,-14-2 0,14 2 0,-14-5 0,14 5-1,-12-4 2,12 4-1,-15-4 0,15 4 0,-14-2 0,14 2 0,-13-3 0,13 3 0,-14-2 0,14 2 0,-11-3 0,11 3 0,-11-4 0,11 4 0,-11-4 0,11 4 0,-9-4 0,9 4 0,-10-3 0,10 3 0,-12-3 0,12 3 1,-9-2-1,9 2 0,-9-1 0,9 1 0,-10-2 0,10 2 0,0 0-1,-12-3 1,12 3 0,-9-2 0,9 2 1,-10-2-1,10 2 0,-14 0 0,14 0 0,-18-1 0,8 1 0,0 0 0,0 0 0,-1-1 0,-1 1 0,12 0 0,-17-3 0,17 3 0,-13-3 0,13 3 0,-15-2 0,15 2 0,-12-3 0,12 3 0,-12-1 0,12 1 1,-11-1-1,11 1 0,0 0 0,-12-1 0,12 1 0,-9 0 0,9 0 0,-9 0 0,9 0 0,-11 0 0,11 0 0,0 0 0,-13-1 0,13 1 0,0 0 0,-13 1 0,13-1 0,0 0 0,-12 0 0,12 0 0,-10 0 0,10 0 0,-10 0 0,10 0 0,-10 1 0,10-1 0,-11 0 0,11 0 0,-11-1 0,11 1 0,-10 0 0,10 0 0,-10 0 0,10 0 0,-10 1 0,10-1 0,-10 0 0,10 0 0,-9 1 0,9-1 1,0 0-1,0 0 0,-10 0 0,10 0 0,0 0 0,0 0 0,0 0 0,0 0 0,-10 2 0,10-2 0,0 0 0,0 0 0,-10 3 0,10-3 0,0 0 0,0 0 0,-9 2 0,9-2 0,0 0 0,0 0 0,0 0 0,0 0 0,-9 0 0,9 0 0,0 0 0,0 0 0,0 0 0,0 0 0,0 0 0,0 0 0,0 0 0,-9 1 0,9-1 0,0 0 0,0 0 0,-10 1 0,10-1 0,0 0 0,0 0 0,0 0 0,0 0 0,-9 0 0,9 0 0,0 0 0,0 0 0,0 0 0,0 0 0,0 0 0,-10 1 0,10-1 0,0 0 0,0 0 0,0 0 0,-11 1 0,11-1 0,0 0 0,0 0 0,0 0 0,0 0 0,-12 1 0,12-1 0,0 0 0,0 0 0,0 0 0,0 0 0,0 0 0,0 0 0,0 0 0,0 0 0,0 0 0,0 0 0,0 0 0,0 0 0,-10 1 0,10-1 0,0 0 0,0 0 0,0 0 0,0 0 0,0 0 0,0 0 0,0 0 0,0 0 0,0 0 0,0 0 0,0 0 0,0 0 0,-9 1 0,9-1 0,0 0 0,0 0 0,0 0-1,0 0 1,0 0 0,-11 0 1,11 0-2,0 0 1,0 0 0,0 0 1,0 0-1,0 0 0,0 0 0,0 0 0,0 0 0,-9 1 0,9-1 0,0 0 0,0 0 0,0 0 0,-9 1 0,9-1-1,0 0 2,0 0-1,0 0 0,-9 1 0,9-1-1,0 0 1,0 0 1,0 0-1,0 0 0,0 0 0,-10 0 0,10 0 0,0 0 0,0 0 0,-10 1 0,10-1 0,0 0 0,-13 2 0,13-2 0,-10 1 0,10-1-1,-12 0 1,12 0 0,-12-1 0,12 1 0,-9-1 0,9 1 0,-9-2 0,9 2 0,-9-2 0,9 2 0,0 0 0,0 0 0,-10-1 0,10 1 0,0 0 0,0 0 0,-10-1 1,10 1-2,0 0 1,0 0 1,-11 0-1,11 0 0,-9 1 0,9-1 0,-11 2 0,11-2 0,-12 1 0,12-1 0,-11 1-1,11-1 1,-11 1 0,11-1 0,-10 0 0,10 0 0,-10 0 0,10 0 0,-10 0 1,10 0-1,0 0 0,-13 2 0,13-2 0,0 0 0,-11 2 0,11-2 0,0 0 0,-10 1 0,10-1 0,0 0 0,0 0 0,-10 1 0,10-1 0,0 0 0,0 0 0,0 0 0,-11 1 0,11-1 0,0 0 0,-9 1 0,9-1 0,0 0 0,-11 1 0,11-1 0,0 0 0,-11 2 0,11-2 0,0 0 0,-9 0 0,9 0 0,0 0 0,0 0 0,-9 2 0,9-2 0,0 0 0,0 0 0,-11 1 0,11-1 0,0 0 0,-10 1 0,10-1 0,0 0 0,-12 1 0,12-1 0,0 0 0,-9 1 0,9-1 0,0 0 0,-9-1 0,9 1 0,0 0 0,-10 0-1,10 0 1,0 0 0,-12-1 0,12 1 0,0 0 1,-11-1-1,11 1 0,-9 0 0,9 0 0,-10-1 0,10 1 0,-11 0 0,11 0 0,-12 0 0,12 0 0,-9 0 0,9 0 0,-9 0 0,9 0 0,0 0 0,-10-1 0,10 1 0,0 0 0,-10-2 0,10 2 0,0 0 0,-13-1 0,13 1 0,-12-1 0,12 1 0,-14 0 0,14 0 0,-14 1 0,14-1 0,-12-1 0,12 1 0,-11-1 0,11 1 0,0 0 0,0 0 0,-10-2 0,10 2 0,0 0 0,-10-1 0,10 1 0,0 0 0,-9 0 0,9 0 0,-9-1 0,9 1 0,-11-1 0,11 1 0,0 0 0,-14-1 0,14 1 0,-10 0 0,10 0 0,-10-1 0,10 1 0,-9-1 0,9 1 0,0 0 0,-12 0 0,12 0 0,0 0 0,-10 1 0,10-1 0,0 0 0,-10 0 0,10 0 0,0 0 0,-9 0 0,9 0 0,0 0 0,-12 0 0,12 0 0,-10 1 0,10-1 0,-9 0 0,9 0 0,0 0 0,-12 1 0,12-1 0,-9 1 0,9-1 0,0 0 0,-12 0 0,12 0 0,0 0 0,-12 1 0,12-1 0,0 0 0,-12 0 0,12 0 0,0 0 0,-12 1 0,12-1 0,0 0 0,-11 0 0,11 0 0,0 0 0,-8 2 0,8-2 0,-10 0 0,10 0 0,0 0 0,-12 3 0,12-3 0,-11 0 0,11 0 0,-10 1 0,10-1 0,-9 1 0,9-1 0,-11 1 0,11-1 0,0 0 0,0 0 0,-9 1 0,9-1 0,0 0 0,0 0 0,0 0 0,-9 0 0,9 0 0,0 0 0,-11 2 0,11-2 0,-10 0 0,10 0 0,-9 0 0,9 0 0,0 0 0,-13 1 0,13-1 0,-9 1 0,9-1 0,0 0 0,-14 2 0,14-2 0,-13 2 0,13-2 0,-14 2 0,14-2 0,-16 1 0,16-1 0,-14 2 0,14-2 0,-11 1 0,11-1 0,-13 1 0,13-1 0,-13 3 0,13-3 0,-13 3 0,13-3 0,-14 4 0,14-4 1,-13 3-2,13-3 2,-14 3-1,14-3 0,-11 3 0,11-3 1,-11 2-1,11-2 0,-11 3 0,11-3 0,-10 5 0,10-5 0,-10 5 0,10-5 0,-10 5 0,10-5 0,-10 5 0,10-5 0,-11 4-1,11-4 1,-10 4 0,10-4 0,-9 5-1,9-5 1,-12 6-1,12-6 1,-13 5 0,13-5 0,-14 6 0,14-6 0,-15 5 0,15-5 0,-11 5 0,11-5 0,-10 4 0,10-4 0,-9 4 1,9-4-1,0 0-1,-13 6 2,13-6-1,-11 5 0,11-5 0,-14 6 0,14-6 0,-15 7 0,15-7 0,-16 6 0,16-6 0,-14 6 0,14-6 0,-11 6 0,11-6 0,-11 4 0,11-4 0,0 0 0,-13 8 0,13-8 0,-12 5 0,12-5 0,-12 7 0,12-7 0,-13 8 0,13-8 0,-15 7 0,15-7 0,-13 7 0,13-7 0,-12 5 0,12-5 0,-11 4 0,11-4 0,-9 4 0,9-4 0,-9 5 0,9-5 0,-10 5 0,10-5 0,-11 6 0,11-6 1,-14 7-1,14-7 0,-14 6 0,14-6 0,-15 6 0,6-3-1,9-3 1,-14 5 0,14-5 0,-14 6 0,14-6 0,-12 6 0,12-6 0,-14 7 1,14-7-1,-14 8 0,14-8 0,-16 8 0,7-4 0,9-4 0,-14 7 0,14-7 0,-10 5 0,10-5 0,-9 5 0,9-5 0,0 0 0,-10 4 0,10-4 0,-11 5 0,11-5 0,-9 5 0,9-5 0,-11 7 0,11-7 0,-9 6 0,9-6 0,-9 6 0,9-6 0,-10 6 0,10-6 0,-10 4 0,10-4 0,-11 6 0,11-6 0,-10 6 0,10-6 1,-9 4-1,9-4 0,0 0 0,-11 7 0,11-7 0,0 0 0,-10 7 0,10-7 1,0 0-1,-9 9 0,9-9 0,0 0 0,-13 11 0,13-11 0,-10 8 0,10-8 0,-11 7 0,11-7 0,-12 5-1,12-5 1,-12 3 0,12-3 0,-10 2 0,10-2 0,-10 4 0,10-4 0,-10 6 1,10-6-1,-10 7 0,10-7 0,0 0 0,-13 11 0,13-11 0,0 0 0,-9 6 0,9-6 0,0 0 0,0 0 0,0 0 0,0 0 0,-10 11 0,10-11 0,0 0 0,-11 9 0,11-9 0,0 0 0,-11 11 1,11-11-1,0 0 0,-11 9 0,11-9 0,0 0 0,0 0 0,-12 10 0,12-10 0,0 0 0,-9 8 0,9-8 0,0 0 0,-11 9 0,11-9 0,0 0 0,-10 9 0,10-9 0,0 0 0,-10 9 0,10-9 0,0 0 0,-9 8 0,9-8 0,0 0 0,0 0 0,-10 6 0,10-6 0,0 0 0,0 0 0,-10 6 0,10-6 0,0 0 0,-9 6 0,9-6 0,0 0 0,-11 8 0,11-8 0,0 0 0,-12 8 0,12-8 0,0 0 0,-11 6 0,11-6 0,0 0 0,0 0 0,0 0 0,-11 6 0,11-6 0,0 0 0,0 0 0,0 0 0,0 0 0,-12 10 0,12-10 0,0 0 0,0 0 0,0 0 0,-9 10 0,9-10 0,0 0 0,0 0 0,0 0 0,-6 9 0,6-9 0,0 0 0,0 0 0,0 0 0,0 0 0,-9 2 0,9-2 0,0 0 0,0 0 0,-12 6 0,12-6 0,0 0 0,-12 6 0,12-6 0,-10 4 0,10-4 0,-9 3 0,9-3-1,0 0 1,-11 3 0,11-3 0,0 0 0,0 0 0,0 0 0,0 0 0,0 0 0,0 0 1,-11 4-1,11-4 0,0 0 0,-11 5 0,11-5 0,-9 4 0,9-4 0,-11 3 0,11-3 0,0 0 0,0 0 0,-11 2 0,11-2 0,0 0 0,0 0 0,0 0 0,0 0 0,0 0 0,0 0 0,0 0 0,-10 5 0,10-5 0,0 0 0,-9 3 0,9-3 0,0 0 0,-11 3 0,11-3 0,0 0 0,0 0 0,0 0 0,-9 2 0,9-2 0,0 0 0,0 0 0,-9 2 0,9-2 0,0 0 0,0 0 0,-11 3 0,11-3 0,0 0 0,-9 1 0,9-1 0,0 0 0,-11 2 0,11-2 0,0 0 0,0 0 0,-11 1 0,11-1 0,0 0 0,0 0 0,-10 2 0,10-2 0,0 0 0,-12 1 0,12-1 0,-9 1 0,9-1 0,-9 2 0,9-2 0,0 0 0,-13 2 0,13-2 0,-10 2 0,10-2 0,0 0 0,-10 2 0,10-2 0,0 0 0,0 0 0,0 0 0,-9 2 0,9-2 0,0 0 0,0 0 0,-9 2 0,9-2 0,0 0 0,0 0 0,0 0 0,-9 2 0,9-2 0,0 0 0,0 0 0,0 0 0,-11 1 0,11-1 0,0 0 0,0 0 0,-11 0 0,11 0 0,0 0 0,0 0 0,0 0 0,-9 1 0,9-1 0,0 0 0,0 0 0,0 0 0,-9 1 0,9-1 0,0 0 0,-9 0 0,9 0 0,0 0 0,0 0 0,-10 1 0,10-1 0,0 0 0,0 0 0,0 0 0,0 0 0,-9 1 0,9-1 0,0 0 0,0 0 0,-9 0 0,9 0 0,0 0 0,0 0 0,-10 1 0,10-1 0,0 0 0,0 0 0,0 0 0,-10 0 0,10 0 0,0 0 0,0 0 0,0 0 0,0 0 0,-10-1 0,10 1 0,0 0 0,0 0 0,-10-1 0,10 1 0,0 0 0,0 0 0,-9-1 0,9 1 0,0 0 0,0 0 0,0 0 0,0 0 0,-10-3 0,10 3 0,0 0 0,0 0 0,0 0 0,0 0 0,-9-2 0,9 2 0,0 0 0,0 0 0,0 0 0,0 0 0,0 0 0,0 0 0,-10-3 0,10 3 0,0 0 0,0 0 0,0 0 0,0 0 0,0 0 0,-9-2 0,9 2 0,0 0 0,0 0 0,0 0 0,-10-2 0,10 2 1,0 0-1,0 0 0,-11-3 0,11 3 0,0 0 0,-9-2 0,9 2 0,0 0-1,0 0 1,-10-3 0,10 3 0,0 0 0,-9-2 0,9 2 0,0 0 0,-10-2 1,10 2-1,0 0 0,-11-2 0,11 2 0,0 0 0,-12-3 0,12 3 0,0 0 0,-10-3 0,10 3-1,-9-1 1,9 1 0,0 0 0,0 0 0,0 0 0,-9-4 0,9 4 0,0 0 1,0 0-1,-9-3 0,9 3 0,0 0 0,-9-2 0,9 2 0,0 0 0,0 0 0,0 0 0,-12-2 0,12 2 0,0 0 0,0 0 0,0 0 0,0 0 0,0 0 0,-9-1 0,9 1 0,0 0 0,0 0 0,0 0 0,0 0 0,0 0 0,0 0 0,0 0 0,0 0 0,0 0 0,0 0 0,0 0 0,0 0 0,0 0 0,0 0 0,0 0 0,0 0 0,0 0 0,0 0 0,0 0 0,0 0 0,0 0 0,0 0 0,0 0 0,0 0 0,0 0 0,0 0 0,0 0 0,0 0 0,0 0 0,0 0 0,0 0 0,0 0 0,0 0 0,0 0 0,0 0 0,0 0 1,0 0-1,0 0 0,0 0 0,0 0 0,0 0 0,0 0 0,0 0 0,0 0 0,0 0 1,0 0-1,0 0 0,0 0 0,0 0 0,0 0 0,0 0 0,0 0 0,0 0 0,0 0 0,0 0 1,0 0-1,0 0 0,0 0 0,0 0 0,0 0 0,0 0 0,0 0 0,0 0 0,0 0 0,0 0 0,0 0 0,0 0 0,0 0 0,0 0 0,0 0 0,0 0 0,0 0 0,0 0 0,0 0 0,0 0-1,0 0 1,-10-5 1,10 5-1,0 0-1,0 0 2,-11-1-1,11 1 0,-12-2-1,12 2 1,-15-3 0,6 2 0,0-1 0,-1 0 0,1 0 0,-3 0 0,2 0 0,-1 0 0,1-1 0,0 0 0,0 0 0,1 1 0,-1-1 0,10 3 0,-15-6 0,15 6 0,-14-5 0,14 5 0,-12-4 0,12 4 0,-9-4 0,9 4 0,0 0 0,-12-3 0,12 3 0,0 0 0,-10-2 0,10 2 0,0 0 0,-10-2 0,10 2 0,0 0 0,-9-2 0,9 2 0,0 0 0,0 0 0,-9-1 0,9 1 1,0 0-1,-10 0 0,10 0 0,-9 0 0,9 0 0,-13 0 0,13 0 0,-16 0 0,16 0 0,-11-1 0,11 1 0,-12-2 0,12 2 0,-10-1 0,10 1 0,0 0 0,-11-2 0,11 2 0,-14 0 0,14 0 0,-11 0 0,11 0 0,-12-1 0,12 1 0,-11-2 0,11 2 0,-10-2 0,10 2 0,-10-3 0,10 3 0,0 0 0,-13-3 0,13 3 0,-9-1 0,9 1 0,-9 0 0,9 0 0,0 0 0,-12-1 0,12 1 0,0 0 0,-11 0 0,11 0 0,0 0 0,-11-2 0,11 2 0,-9-1 0,9 1 0,-9-1 0,9 1 0,-10-1 0,10 1 0,-12-1 0,12 1 0,-13-2 0,13 2 0,-12-2 0,12 2 0,-12-2 0,12 2 0,-12-4 0,12 4-1,-11-2 1,11 2 0,-11-4 0,11 4 0,-10-2 0,10 2 1,-10-1-1,10 1 0,-10-2 0,10 2 0,-11-2 0,11 2 0,-14-2 0,14 2 0,-14-3 0,5 0 0,0 1 0,-1-1 0,1 0 0,-1 0 0,0 1 0,-1-1 0,0 0 0,1 0 0,-1 1 0,1-1 0,0 0 0,-1 1 0,1-1 0,-1 0 0,2 1 0,-1-1 0,0 1 0,1-1 0,0 2 0,0-2 0,0 1 0,0 1 0,9 1 0,-17-3 0,17 3 0,-16-2 0,7 2 0,9 0 0,-17 0 0,17 0 0,-18 0 0,8 0 1,-1 0-1,2 1 0,0-1 0,-1 0 0,10 0 0,-15-1 0,15 1 0,-14 0 0,14 0 0,-14-1 0,14 1 0,-16 0 0,7 0 0,0 1 0,-2 0 0,2 1 0,-2-1 0,1 0 1,-1 0-2,1 0 2,0 0-1,1-1 0,1 1 0,-2-2 0,-1 1 0,1 1 0,0 0 0,-2-1 0,2 1 0,0 1 0,0 0 1,0-1-1,0 1 0,0-1-1,1 0 1,9-1 0,-14 0 0,5 0 0,9 0 0,-13-1 0,13 1 1,-13-2-1,13 2 0,-13-1 0,13 1 0,-12-1 0,12 1 0,-12 0 0,12 0 0,-10-2 0,10 2 0,-10-2 0,10 2-1,-10-2 1,10 2 0,-10-3 1,10 3-1,-13-2 0,13 2 0,-12-3 0,12 3 0,-14-3 0,14 3-1,-16-5 1,7 2 0,9 3 0,-16-8 0,7 3 0,0 0 0,9 5 0,-18-8 0,9 2 0,-1 3 0,1 0 0,-4-1 0,1 0 0,0 0 0,-1 0 0,0-3 0,1 2 0,0-2 0,-1-1 0,2 0 0,1 0-1,-1 0 1,1 0 0,0 0 0,-1 1 0,-1-1 0,2 1 0,1 0 0,-3 0 0,-1 0 0,2 0 0,-1 0 0,0-1 0,0 1 0,-2-1 0,2 1 0,-1-1 0,2 2 0,-1-1 0,-1 0 0,2 0 0,0 1 1,-2 0-2,-1 0 1,2 0 0,-4 1 0,2-1 0,1 0 0,-2 1 0,1-1 0,2 0 0,0 1 0,1 0 0,0-1 0,2 2 0,-1-1 0,1 0 0,9 5 0,-17-8 0,8 5 0,9 3 0,-15-7 0,6 4 0,9 3 0,-14-6 0,14 6 0,-15-6 0,15 6 0,-14-6 0,5 3 0,9 3 0,-15-8 0,5 5 1,0-2-1,1 0 0,-1-1 0,-1 1 0,2-1-1,-3 1 1,2 0-1,10 5 1,-15-11-1,5 6 1,-1 1-2,11 4 2,-17-10 0,7 4 0,0 1 0,-1 0 0,0-1 0,1 0 0,0 0 0,-1-1 0,-2 0 0,2-1-1,0 0 1,-2-1 0,2 0 0,-1-1 0,0 0 0,0 0 0,1-1 0,-3 0 0,-1-1 0,3 0 0,-3 0 0,-1 0 0,-1 1 0,1 0 0,0 1 0,1-1 0,1 2 0,1 0 0,0 1 0,3 1 0,10 7 0,-17-14-1,17 14 2,-13-9-1,13 9 0,-11-8 0,11 8 0,0 0 0,-10-6 0,10 6 0,0 0 0,0 0 0,0 0 0,0 0 0,-10-7 0,10 7 0,0 0 0,0 0 0,-13-8 0,13 8 0,0 0 0,-13-11 0,13 11 0,-13-7 0,4 4 0,-2-1 0,0 0 0,-2 0 0,-1 0 0,0 0 0,1-2 0,-3 1 0,1-1 0,3-1 0,0-1 0,-1 1-1,0-1 1,2 0 0,-1 0 0,0 1 0,-1 0 0,0 1 0,-2-1 0,5 2 0,-3-1 1,-1 1-2,1 0 1,3 1 0,-1-1 0,0 1 0,11 4 0,-15-7 0,15 7 0,-12-6 1,12 6-1,-10-4 0,10 4 0,-9-2 0,9 2 1,-11 0-1,11 0 0,-13 1 0,13-1 0,-11 2 0,11-2 0,-11 0 0,11 0 0,-11 1 0,11-1 0,-10-1-1,10 1 1,-9 0 0,9 0 1,-11-1-1,11 1 0,-11 0 0,11 0 0,-14 0 0,14 0 0,-14 1 0,14-1 0,-13 0 0,13 0 0,-13 0 0,13 0 0,-10-1 0,10 1-1,-12-1 1,12 1 0,-10-1 0,10 1 0,-12-1 1,12 1-1,-13-1 0,13 1 0,-14-1 0,14 1 0,-15-1 0,15 1-1,-15-2 1,5 1 0,10 1 0,-14-2 0,5 1 0,9 1 0,-15-3 0,15 3 1,-14-3-1,14 3 0,-13-2 0,13 2 0,-10-2 0,10 2 0,-11-2 0,11 2 0,-12-1 1,12 1-1,-13-2 0,13 2-1,-14-1 1,14 1 0,-14-2 0,14 2 0,-13-2 0,13 2 0,-14-2 0,14 2 0,-15-2 0,15 2 0,-17-1 1,7 1-1,10 0 0,-16 0 0,7 0 0,-1 0 0,10 0-1,-15-1 1,15 1 0,-15-1 0,6 1 0,0 0 0,9 0 0,-15 0 0,5 0 0,1 0 0,0 1 0,0-1 0,0 0 0,9 0 0,-15 0 0,15 0 0,-13 1 0,13-1 0,-15 1 0,15-1 0,-14 1 0,14-1 1,-14 2-1,14-2 0,-14 2 0,14-2 0,-13 3 0,13-3 0,-11 2 0,11-2 0,-10 1 0,10-1-1,0 0 1,-11 2 0,11-2 0,0 0 0,-10 1 0,10-1 0,-9 2 0,9-2 0,-11 2 1,11-2-2,-11 2 1,11-2 0,-11 1 0,11-1 0,-10 0 0,10 0 0,-9 1 0,9-1 0,-10 0 0,10 0 0,-11 0 0,11 0 0,-14-1 0,14 1 0,-17 0 0,6 0 0,11 0 0,-20-1 0,10 0 0,0 0 0,-1-1 0,0 1 0,1-1 0,10 2-1,-20-4 1,11 1 0,-1 1 0,0-1 1,-1 1-2,1-1 1,-1 0 0,-1 0 0,1-1 0,0 1 0,-1 0 0,0-1 0,2 0 0,0-2 0,-1 2 0,1-2 0,-1 1 0,0-1 1,1 0-1,0 1 0,-2 0 1,-1 2-1,3-2 1,1 2-1,-1 1 1,10 2-1,-17-5 0,8 3 1,9 2-1,-15-4 0,5 3 0,-2 0 0,1 0 0,-1 0 0,-1 0 0,1 0 0,-1 1 0,-1-1 0,2 0-1,2-1 1,-3 0 0,2 0 0,1 0 0,0 0 0,0-1 0,1 1 0,0 0 0,-1 0 0,0 0 0,1 0 0,-1 1 0,0-1 0,1 1 0,-3-1 0,0 0 0,0 0 0,2 0 0,-1 0 0,1-1 0,1 1 0,-1-1 0,10 3 0,-15-4 0,15 4 0,-15-4 0,6 1 0,9 3 0,-15-4 0,6 1 0,9 3 0,-16-6 0,16 6 0,-16-6-1,16 6 1,-17-5 0,7 2 0,10 3 1,-17-5-1,6 3 0,0 0 0,0 1 0,2-1 0,-2 1 0,1-1 0,0 1-1,-1 0 1,11 1 0,-14-3 0,14 3 0,-15-3 0,15 3 0,-12-2 0,12 2 0,-11-2 0,11 2 0,-14 0 0,14 0 0,-13 0 0,13 0 0,-16 1 0,16-1 0,-15 0 0,15 0 0,-16-3 0,16 3-1,-17-3 1,17 3 0,-14-6 0,4 3 0,0-1 0,1 0 0,0-1 0,-2 0 0,1 0 0,-1 1 0,-1-1 0,1 1 0,1-1 0,-2 0 0,0 0 0,3 1 0,-1-2 0,0 1-1,1-2 1,9 7 0,-17-11 0,17 11 0,-16-13 0,7 8-1,9 5 1,-13-10 0,13 10 0,-14-6 1,14 6-1,-13-7 0,13 7 0,-9-5 0,9 5 0,-13-5 0,13 5 0,-9-6 0,9 6 0,-9-5 0,9 5 0,0 0 0,-12-7 0,12 7 0,0 0 0,-13-7 0,13 7 0,-9-6 0,9 6 0,-13-7 0,13 7 0,-14-7 0,14 7 0,-13-9 0,13 9 0,-15-8-1,15 8 1,-12-10 0,12 10 0,-12-10 0,12 10 0,-12-10 0,12 10 0,-14-10 0,14 10 1,-15-10-1,6 6 0,9 4 0,-15-11 0,5 6-1,1-1 1,9 6 0,-14-11 0,4 5 0,10 6 0,-16-13 0,16 13 0,-16-12 0,16 12 0,-17-13 0,7 7 0,10 6 0,-18-13 0,9 7 0,-2-1 0,11 7 0,-16-12 0,7 6 1,9 6-1,-16-11-1,7 5 1,9 6 0,-13-12 0,13 12 0,-16-11 0,16 11 0,-10-10 0,10 10 0,-10-11 0,10 11 0,-9-8 0,9 8 2,-7-9-3,7 9 3,-10-8-2,10 8 1,-6-10-1,6 10 1,-10-11-1,10 11 0,-10-12 0,10 12 0,-9-13 0,9 13 0,-12-11 0,12 11 0,-8-12 0,8 12 0,-12-11 0,12 11 0,-11-11 0,11 11 0,-12-12 0,12 12 0,-12-11 0,12 11 0,-12-11 0,12 11 0,-15-10 0,15 10 0,-9-10 0,9 10 0,-13-10 0,13 10 0,-11-9 0,11 9 0,-6-10 0,6 10 0,-11-9 0,11 9 0,0 0 0,-8-13 0,8 13 0,0 0 0,-7-12 0,7 12 0,-2-9 0,2 9 0,0 0 0,-8-11 0,8 11 0,-4-9 0,4 9 0,-6-9 0,6 9 0,-5-10 0,5 10 0,-7-9 0,7 9 0,-5-9 0,5 9 0,-7-9 0,7 9 0,0 0 0,-6-14 0,6 14 0,-5-10-1,5 10 1,-6-12 0,6 12 0,-4-13 0,4 13 0,-7-12 0,7 12 1,-5-13-1,5 13 0,-7-13 0,7 13 0,-8-11 0,8 11 0,-5-12 0,5 12 0,-10-11 0,10 11 0,-6-11 0,6 11 0,-9-12 0,9 12 0,-11-12 0,11 12 0,-9-14 0,9 14 0,-14-14 0,14 14 0,-13-14 0,13 14 0,-17-16 0,8 9 0,0 0 0,-1-1 0,10 8 0,-17-13 0,7 6 0,1 0 0,0 0 0,-2 0 0,0-1 0,2 0 0,-3 0 0,-1 0 0,2 0 0,-1 0 0,-1-2 0,2 3 0,0-2-1,-2 0 1,0 0 0,1 0 0,0 0-1,-1 0 1,3 1 1,-2-1-2,1 2 2,1-1-2,1 1 2,-2 0-1,2 1 0,9 6 0,-15-13 0,5 6-1,0 1 1,10 6 0,-18-12 0,8 6 0,1-1 0,-2 1 0,0-1 0,2 0 0,9 7 0,-18-14 0,9 7 0,0 0 0,0 0 0,0 0 0,0-1 0,-1 0 0,-1 0 0,3-1 0,-1 1 0,-2 0 0,0-2 0,0 1 0,1 0 0,-2-1 0,2 0 0,-2 1 0,-2-2 0,3 0 0,1 1 0,-2-1 0,-1 1 0,2 0 0,2 2 0,-1-1-1,1 0 2,9 9-2,-18-16 1,9 8 0,9 8 0,-17-14 0,6 6 0,2 1 0,-1 1 0,0-1 0,0 0 0,0 0 0,-1 1 0,1-1 0,10 7 0,-18-14 0,8 8 0,-1-1 0,2 1 0,-2-1 0,2 1 1,0 0-1,-2 0 0,0 0 0,2 0 0,0-1-1,-2 1 1,2-2 0,0 1 0,0 0 0,-1-3 0,10 10-1,-18-16 1,9 7-1,1 0 1,-1 1 0,0-1 0,-1 0 0,1 3 0,-2-3 1,1 2-1,0 0 1,-1 1-1,1-1 0,-1 0 0,1 0 0,0 0 0,1 0 0,0 0 0,-2 0 0,0 1 0,1-1 0,0 1 1,-2 1-1,2-1 0,-2 2 0,0 0 0,0-1 0,2 0 0,-1 1-1,1-1 1,1 1 0,9 4 0,-17-9 0,17 9 0,-15-9 0,15 9 0,-12-9 0,12 9 0,-13-9 0,13 9 0,-14-10 0,14 10 0,-15-11 0,5 5 0,1 0 0,-1 0 0,-1-1 0,0 1 0,-1 1 0,0-2 0,1 0 0,0 0 0,-2 0 0,1-1 0,1-1 0,0-1 0,-1-1 0,0 0 0,1 1 0,-1 0 0,0 0 0,1 1 0,-2 1 0,-1 0 0,1 1 0,-1 0 0,1 0 0,0 1 0,-1 0 0,2 0 0,0 0 0,3 0 0,-1 1 0,1-1 0,9 6 0,-14-9 1,14 9-1,-15-8 0,15 8 0,-14-5 0,14 5 0,-13-5 0,13 5 0,-14-3 1,14 3-1,-13-3 0,13 3 0,-11-2 0,11 2 0,-12-2 0,12 2 0,-10-2 0,10 2 0,-11-2 0,11 2 0,-10-1 0,10 1 0,-11-2 0,11 2 0,-14-1 0,14 1 0,-17-2 0,6 1 0,0-1 0,-1 0 0,-1-1 0,-1 1 0,1-1 0,-1-1 0,-1 0 0,1 0 0,-2 0 0,1 0 0,0 0 0,0-1 0,1 2 0,-1 0 0,2 0 1,-1 0-1,1 0 0,0 2 0,0-1 0,1 1 0,0-1 0,0 1 0,0-1 0,2 1 0,-1 0 0,0-1 0,0 0 0,2 0 0,-2 0 1,2 0-1,9 2 0,-17-3 0,8 1 0,9 2 0,-17-2 0,8 0 1,0 1-1,0 1 0,-1 0 0,0 0 1,0 0-1,-1 0 0,1 0 0,-1 1 0,0 0 0,-1-1 0,-1 0 0,1 1-1,-3-1 1,0 1 0,-1 0 0,-1 1 0,1 0 0,-2 1 0,0 0 0,0 0 0,1 0 0,0 0 0,1 0 0,0-1 0,1-1 0,2 0 0,1 0 0,1-1 0,0 0 0,1 0 0,0 1 0,0-1 0,0 1 0,0 0 0,0 0 1,0 1-1,0-1-1,0 0 1,0 1 0,10-2 0,-16 1 0,16-1 0,-17 2 0,17-2 1,-13 2-1,13-2 0,-13 2 0,13-2 1,-14 3-1,14-3 0,-12 4 0,12-4 0,-16 4 0,16-4 0,-14 4 0,14-4 0,-15 3 0,15-3 0,-16 2 0,7-1-1,9-1 1,-17 1 0,7-1 0,1 1 0,-2-1 0,1 0 0,-1-1 0,1 1 0,-1-1 0,1 0 0,0-1 0,0 1 0,-1-1-1,0 1 1,-1-1 0,-1 0 0,1 1 0,-2-1 0,3 0 0,-1 1 0,12 1 1,-17-2-1,17 2 0,-13 0 0,13 0 0,-9 0 0,9 0 0,0 0 0,-13 0 0,13 0 0,0 0 0,0 0 0,-11 0 0,11 0 0,0 0 0,0 0 0,0 0 0,0 0 0,0 0 0,-9 0 0,9 0 0,0 0 0,0 0-1,0 0 1,0 0 0,0 0 0,0 0 0,0 0 0,-10 2 0,10-2 0,0 0-1,0 0 1,-11 2 0,11-2-1,0 0-1,-12 1 1,12-1-2,0 0-3,3 9-9,-3-9-24,12 7 0,0 0 1,7 3-1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4:00.8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15458 3288 3,'0'0'4,"0"0"1,-10 8 0,10-8 2,0 0-1,-13 4 2,13-4-1,-11 7 1,11-7-1,-11 7-1,11-7 0,-14 8-1,14-8-1,-13 9 1,13-9-3,-14 7 1,14-7-1,-14 6 0,14-6-1,-14 6 1,14-6 0,-12 4-1,12-4 1,-11 3-1,11-3 1,-10 4-1,10-4 0,-11 3 0,11-3 0,-14 3-1,14-3 1,-14 1 0,14-1 0,-12 3 1,12-3 0,-12 2 0,12-2 1,-15 5-1,15-5 1,-11 7-1,11-7 1,-12 7-2,12-7 0,-10 8 0,10-8 0,0 0-1,-11 10 0,11-10 1,0 0-1,-12 7 1,12-7 0,0 0 0,-12 5 0,12-5 1,0 0-1,-13 14 1,13-14-1,-11 10 0,11-10 0,-12 10-2,12-10 2,0 0-2,-13 9 1,13-9 0,0 0 0,-10 6 0,10-6 0,0 0 1,-10 9 0,10-9-1,-10 9 1,10-9 0,-10 12 0,10-12-1,-11 12 1,11-12 0,-11 10-1,11-10 1,-12 10-1,12-10 0,-12 8 1,12-8-1,-14 8 0,14-8 0,-13 8 1,13-8-1,-12 8 1,12-8-1,-13 6 1,13-6-1,-12 6 1,12-6-1,-10 5 1,10-5-1,0 0 0,-11 8 1,11-8-1,0 0 0,-12 8 1,12-8-1,0 0 1,-14 7-1,14-7 1,0 0-1,-13 7 1,13-7-1,0 0 1,-10 8-1,10-8 2,0 0-2,0 0 1,-12 10-1,12-10 1,0 0-1,-10 7 0,10-7 1,0 0-1,-10 7 0,10-7 1,0 0-1,-10 8 0,10-8 0,0 0 0,-11 9 1,11-9-1,0 0 0,-10 7 0,10-7 0,0 0 0,-12 9 0,12-9 1,-10 9-1,10-9 0,-10 10 0,10-10 1,-12 11-1,12-11 0,-10 9 1,10-9-1,0 0 0,-11 11 0,11-11 0,0 0 1,-11 10-1,11-10 0,0 0 0,-10 6 0,10-6 0,0 0 0,0 0 1,0 0-1,-12 10 0,12-10 0,0 0 0,-10 8 1,10-8-1,0 0 0,-12 11 1,12-11-1,0 0 0,-13 11 0,13-11 0,-12 4 0,12-4 1,0 0-1,-13 5 0,13-5 0,0 0 1,-11 3-1,11-3 0,0 0 1,-10 7-1,10-7 0,0 0 1,-11 8-1,11-8 0,0 0 0,-14 9 0,14-9 0,0 0 0,-13 7 1,13-7-1,-10 4 0,10-4 0,0 0 0,-13 4 0,13-4 0,0 0 0,-12 6 0,12-6 1,0 0-1,-11 8 0,11-8 0,0 0 0,-12 5 0,12-5 0,0 0 0,-11 6 0,11-6 0,0 0 0,-12 4 0,12-4 0,-11 5 0,11-5 0,-13 3 0,13-3 0,-12 6 0,12-6 0,-13 2 0,13-2 0,-10 3 1,10-3-1,0 0 0,-12 1 0,12-1 0,0 0 0,0 0 0,-12 5 0,12-5 0,0 0 1,-13 4-1,13-4 0,-11 3 0,11-3 0,-13 1 0,13-1 0,-9 3 0,9-3 0,0 0 0,0 0 0,-13 0 0,13 0 0,0 0 1,0 0-1,-9 0 0,9 0 0,0 0 0,-10 3 0,10-3 0,0 0 1,-14 2-1,14-2 0,-10 4 0,10-4 0,-11 1 0,11-1 0,-10 4 0,10-4 0,-11 2 0,11-2 0,-11 5 0,11-5 0,-12 4 0,12-4 1,-11 3-1,11-3 0,-12 6 0,12-6 0,-11 4 0,11-4 0,-10 6 0,10-6 0,-12 4 0,12-4 0,-10 6 0,10-6 1,0 0-1,-14 6 0,14-6-1,0 0 2,-13 6-1,13-6 0,-10 3 0,10-3 0,-11 3 0,11-3 0,0 0 0,-15 7 0,15-7 0,-11 3 0,11-3 0,-10 5 1,10-5-1,-10 4 0,10-4 0,0 0 0,-12 5 0,12-5 0,0 0 0,-11 4 0,11-4 0,0 0 0,-11 4 1,11-4-1,0 0 0,-11 5 0,11-5 0,0 0 0,0 0 0,-11 4 0,11-4 0,0 0 0,0 0 0,-12 5 0,12-5 0,0 0 0,-11 4 0,11-4 0,-11 3 0,11-3 0,0 0 0,-12 5 0,12-5 0,0 0 0,-12 3 0,12-3 0,0 0 0,0 0 0,0 0 1,-10 3-1,10-3 0,0 0 0,0 0 0,0 0 0,0 0 0,-11 5 0,11-5 0,0 0 0,0 0 0,0 0 1,0 0-1,-10 3 0,10-3 0,0 0 0,0 0 0,0 0 1,0 0-1,0 0 0,0 0 0,0 0 0,0 0 0,0 0 1,0 0-1,0 0 0,-10 6 1,10-6-1,0 0 0,0 0 1,0 0-1,0 0 0,-9 10 0,9-10 0,0 0 0,0 0 0,0 0 0,-11 3 0,11-3 0,0 0 0,0 0 0,0 0 0,-10 3 0,10-3 1,0 0-1,0 0 0,0 0 0,0 0 0,0 0 0,0 0 0,-11 5 0,11-5 0,0 0 0,0 0 0,-10 4 0,10-4 0,0 0 0,0 0 0,-12 7 0,12-7 0,0 0 0,0 0 0,0 0 0,0 0 0,0 0 0,0 0 0,0 0 0,0 0 0,-10 4 1,10-4-1,0 0 0,0 0 0,0 0 0,0 0 0,0 0 0,0 0 0,0 0 0,-11 7 0,11-7 0,0 0 0,0 0 0,0 0 0,0 0 0,0 0 0,0 0 0,0 0 1,0 0-1,0 0 0,0 0 0,0 0 0,0 0 0,0 0 0,0 0 0,0 0 0,0 0 0,0 0 0,0 0 0,-11 6-1,11-6 2,0 0-1,0 0 0,0 0 0,0 0 0,0 0 0,0 0 0,0 0 0,0 0 0,0 0 0,0 0 0,-10 5 0,10-5 0,0 0 0,0 0 0,0 0 0,0 0 0,-11 7 0,11-7 0,0 0 0,-10 8 0,10-8 0,0 0 0,-11 7 0,11-7 0,0 0 0,-12 4 0,12-4-1,0 0 1,0 0 0,-12 8 0,12-8-1,0 0 1,-12 3-1,12-3 2,0 0-2,-14 5 1,14-5 0,-10 2 0,10-2 0,0 0 0,-12 2 0,12-2 0,0 0 0,0 0 1,-10 2-1,10-2 0,0 0 0,0 0 0,0 0 0,0 0 1,0 0-1,0 0 0,-10 3 0,10-3 0,0 0 1,0 0-1,0 0-1,0 0 1,0 0 0,-11 6 0,11-6 0,0 0 0,-10 1 0,10-1 0,0 0 0,-11 2 0,11-2 0,0 0 0,-10 4 1,10-4-1,0 0 0,0 0 0,-11 4 0,11-4 1,0 0-1,0 0 0,-12 5 0,12-5 0,0 0 1,-15 7-1,15-7 0,-13 5-1,13-5 2,-11 4-1,11-4 0,-10 2-1,10-2 1,0 0 0,0 0 0,-10 3 0,10-3 0,0 0 0,0 0 0,0 0 0,0 0 1,0 0-1,0 0-1,-12 5 1,12-5 0,0 0 0,-16 1 0,16-1 0,-15-1 0,15 1 0,-13-2 0,13 2 0,0 0 0,-13-3 0,13 3 0,0 0 0,0 0 0,0 0 0,0 0 0,0 0 0,0 0 0,0 0 0,-10-2 0,10 2 0,0 0 0,0 0 0,0 0 0,-11-1 0,11 1 0,0 0 0,-10-2 0,10 2 0,0 0 0,-12-2 0,12 2 0,0 0 0,-11-2 0,11 2 0,0 0 0,0 0 0,-11-3 0,11 3 0,0 0 0,0 0 0,0 0 0,-11-2 0,11 2 0,0 0 0,0 0 1,-14-1-1,14 1-1,-9-2 2,9 2-1,0 0 0,-14-4 0,14 4 0,0 0 0,-11-4 0,11 4 0,0 0 0,-10-2 0,10 2 0,0 0 0,0 0 0,-13-2 0,13 2 0,0 0 0,-10-3 0,10 3 0,0 0 0,-11-3 0,11 3 0,0 0 0,0 0 1,0 0-1,-11-2 0,11 2 0,0 0 0,0 0 0,0 0 0,0 0 0,0 0-1,-11-3 1,11 3 0,0 0 0,-11-5 0,11 5 0,0 0 0,-11-4 0,11 4 0,0 0 0,0 0 0,-10-5 0,10 5 0,0 0 0,0 0 0,0 0 0,0 0 0,0 0 1,0 0-1,-10-4 1,10 4-1,0 0 0,-10-2 0,10 2 1,0 0-1,0 0 0,-11-4 0,11 4 0,0 0 0,0 0 0,0 0 0,-12-5 0,12 5 0,0 0 0,0 0 0,0 0 0,0 0 0,-11-4 0,11 4-1,0 0 2,0 0-1,0 0-1,0 0 1,-11-8 0,11 8 1,0 0-1,-10-7 0,10 7 0,0 0 0,-10-5 0,10 5 0,0 0 0,-11-8 0,11 8 0,0 0 0,0 0 0,0 0 0,-11-7 0,11 7 0,0 0 0,0 0 0,0 0 0,-11-5 0,11 5 0,0 0 0,0 0 0,-11-7 0,11 7 0,0 0 0,0 0 0,-13-10 0,13 10 0,0 0 0,0 0 0,-11-11 0,11 11 0,0 0 0,-13-10 0,13 10 0,-10-7 0,10 7 0,-10-8 0,10 8 0,0 0 0,-11-10 0,11 10 0,0 0 0,0 0 0,0 0 0,-9-10 0,9 10 0,0 0 0,0 0 0,0 0 0,-9-10 0,9 10 0,0 0 0,-9-10 0,9 10 0,0 0 0,-10-9 0,10 9 0,0 0 0,0 0 0,0 0 0,-11-7 0,11 7 0,0 0 0,0 0 0,0 0 0,0 0 0,0 0 0,-9-10 0,9 10 0,0 0 0,0 0 0,-10-10 0,10 10 0,0 0 0,0 0 0,-13-11 0,13 11 0,0 0 0,-8-11 0,8 11 0,0 0 0,-8-13 0,8 13 0,0 0 1,-8-14-2,8 14 1,0 0 0,-6-13 0,6 13 0,-5-11 0,5 11 0,-6-12 0,6 12 0,-6-14 0,6 14 0,-8-17 0,8 17 0,-6-10 1,6 10-1,-7-10 0,7 10-1,0 0 2,0 0-2,-6-10 1,6 10 0,0 0 0,-5-11 0,5 11 0,-4-11 0,4 11 0,-6-15 0,3 5 0,-2 0 0,2-1 0,-1 0 0,-1 0 0,0 1 0,5 10 0,-8-16 0,8 16 0,-5-11 0,5 11 0,0 0 0,0 0 0,0 0 0,0 0 0,-7-10 0,7 10 0,0 0 0,0 0 0,0 0 0,-7-13 0,7 13 0,0 0 0,-8-14 0,8 14 0,-6-11 0,6 11 0,-7-10 0,7 10 0,-4-11 0,4 11 0,-9-10 0,9 10 0,0 0 0,-10-13 0,10 13 0,0 0 0,-11-10 0,11 10-1,0 0 1,-7-13 1,7 13-1,-7-13 0,7 13 0,-10-15 0,10 15 0,-9-15 0,9 15 0,-9-14 0,9 14 0,-6-13 0,6 13 0,0 0 0,-7-11 0,7 11 0,0 0 0,0 0 0,0 0 0,-8-10 0,8 10 0,0 0 0,-5-12 0,5 12 0,-6-13 1,6 13-1,-6-16 1,6 16-1,-8-18 0,8 18 0,-8-17 1,8 17-1,-7-15 0,7 15 0,-8-13 0,8 13 0,-8-11 0,8 11 0,-6-10-1,6 10 2,-7-10-2,7 10 2,0 0-2,-11-13 1,11 13 0,0 0 1,-10-13-1,10 13 0,0 0 0,-11-11 0,11 11 0,0 0 0,-14-13 0,14 13 0,-12-11 0,12 11 0,-15-13 0,15 13 0,-15-14 0,15 14 0,-16-15 0,16 15 0,-16-14 0,16 14 0,-16-15 0,16 15 0,-15-16 0,15 16 0,-18-16 0,18 16 0,-17-16 0,17 16 0,-18-15 0,18 15 0,-18-14 0,18 14 0,-16-9 0,16 9 0,-16-11 0,16 11 0,-14-11 0,14 11 0,-13-14 0,13 14 0,-11-12 0,11 12 0,-8-10 0,8 10 0,0 0 0,-10-9 0,10 9 0,0 0 0,0 0-1,-11-9 2,11 9-1,0 0 0,0 0-1,-11-12 1,11 12 0,0 0 1,0 0-1,-11-8-1,11 8 1,0 0 0,0 0 0,-10-7 0,10 7 0,0 0 0,0 0 0,-11-7 0,11 7 0,0 0 0,-12-6 0,12 6 0,0 0 0,-12-8 0,12 8 0,-10-4 0,10 4 0,0 0 0,-13-8 0,13 8 0,-10-7 0,10 7 0,-11-5 0,11 5 0,-10-6 0,10 6 0,0 0 0,-13-7 0,13 7 0,0 0-1,-11-7 1,11 7 0,0 0 1,-12-7-1,12 7 0,0 0 0,-13-7 0,13 7 0,0 0 0,0 0 0,-10-6 0,10 6 0,0 0 0,0 0 0,0 0 0,0 0 0,-12-8 0,12 8-1,0 0 1,0 0 0,-12-7 0,12 7 0,0 0 0,-15-9 0,15 9 0,-15-6 0,15 6 0,-16-8 0,16 8 0,-16-7 0,16 7 0,-11-7 0,11 7 0,0 0 0,-11-6 0,11 6 0,0 0 0,0 0 0,-10-7 0,10 7 0,0 0 0,0 0 0,0 0 0,-11-7 0,11 7 0,0 0 0,0 0 0,-12-6 0,12 6 0,0 0 0,-12-7 0,12 7 0,-10-4 0,10 4 0,-10-6 0,10 6 0,0 0 0,-12-6 0,12 6 0,0 0 0,-12-5 0,12 5 0,0 0-1,-13-4 1,13 4 0,-10-2 1,10 2-2,-11-4 1,11 4 0,-11-1 1,11 1-1,-10-3-1,10 3 1,-10-2 0,10 2 0,0 0 0,-11-2 0,11 2 0,0 0 0,-12-3 0,12 3 1,0 0-1,-11-2 0,11 2 0,0 0 0,0 0 0,-11-1 0,11 1 0,0 0 0,0 0 0,0 0 0,-12-2 0,12 2 0,0 0 0,-12 1 0,12-1 0,-11 1 0,11-1 0,-10 0 0,10 0 0,-10 0 0,10 0 0,0 0 0,-11 0 0,11 0 0,0 0 0,0 0 0,0 0 0,-11-1 0,11 1 0,0 0 0,0 0 0,-11 2 0,11-2 0,0 0 0,0 0 0,-11 2 0,11-2 0,0 0 0,-11 0 0,11 0 0,0 0 0,-15 0 0,15 0 0,0 0 0,0 0 0,-11 3 0,11-3 0,0 0 0,0 0 0,0 0 0,-11 1 0,11-1 0,0 0 0,0 0 0,-10 1 0,10-1 0,0 0 0,0 0 0,-10 1 0,10-1 0,0 0 0,0 0 0,0 0 0,-11 1 0,11-1 0,0 0 0,0 0 0,-11 1 0,11-1 0,0 0 0,-13 0 0,13 0 0,-10 0 0,10 0 0,0 0 0,-11 0 0,11 0 0,0 0 0,0 0 0,-10 1 0,10-1 0,0 0 0,0 0 0,0 0 0,0 0 0,0 0 0,-11 4 0,11-4 0,0 0 0,0 0 0,0 0 0,-11 2 0,11-2 0,0 0 1,0 0-1,-12 2 0,12-2 0,0 0 0,-10 2 0,10-2 0,0 0 0,0 0 0,0 0 0,0 0 1,-10 7-1,10-7 0,0 0 0,0 0 0,0 0 0,-11 5 0,11-5 0,0 0 0,0 0 0,-11 5 0,11-5 0,0 0 1,0 0-1,-11 5 0,11-5 0,0 0 0,0 0 0,-11 7 0,11-7 0,0 0 0,0 0 0,-11 5 0,11-5 1,0 0-1,0 0 0,0 0 0,-10 6 1,10-6-1,0 0 0,0 0 0,-10 3 0,10-3 0,0 0 0,0 0 0,0 0 0,0 0 0,0 0 1,0 0-1,0 0 0,0 0 0,0 0 1,0 0-1,0 0 0,0 0 0,0 0 0,0 0 0,0 0 0,-9 10 0,9-10 0,0 0 0,0 0 0,0 0 0,0 0 0,0 0 0,0 0 0,0 0 0,-9 6 0,9-6 0,0 0 0,0 0 0,0 0 0,0 0 0,0 0 0,0 0 0,0 0 1,0 0-1,0 0 0,0 0 0,0 0-1,0 0 1,0 0 0,0 0 0,0 0 0,0 0 0,0 0 0,0 0 1,0 0-1,0 0 0,0 0 0,-10 6 0,10-6 0,0 0 0,0 0 0,0 0 0,0 0 0,0 0 0,0 0 0,-10 5 0,10-5 0,0 0 0,0 0 0,0 0 0,0 0 0,0 0 0,0 0 0,0 0 1,0 0-1,-11 8-1,11-8 1,0 0 1,0 0-1,0 0 0,0 0 0,0 0 0,0 0 0,0 0 0,-10 8 0,10-8 0,0 0 0,0 0 0,-12 10 0,12-10 0,0 0 0,-11 7 0,11-7 0,0 0-1,-13 3 1,13-3 0,0 0 0,0 0 0,-11 3 0,11-3 0,-11 4 0,11-4 0,-12 2 0,12-2 0,-11 3 0,11-3-1,-14 6 1,14-6 0,0 0 0,-11 5 0,11-5 0,0 0 1,-11 6-1,11-6 0,0 0 0,-11 4-1,11-4 1,0 0 0,0 0 0,-12 7 0,12-7 0,0 0 1,-10 5-1,10-5 0,0 0 0,0 0 0,-13 8 0,13-8 0,0 0-1,-15 5 1,15-5 0,-12 1 0,12-1 0,-11 3 0,11-3 0,0 0 0,-12 2 0,12-2 0,0 0 0,0 0 0,-12 4 0,12-4 0,0 0 0,-11 4 0,11-4 0,0 0 0,-13 3 0,13-3 0,0 0 0,-13 2 0,13-2 0,0 0 0,-11 2 0,11-2 0,0 0 0,-9 4 0,9-4 0,0 0 0,-15 4 0,15-4 0,-13 3 1,13-3-1,-11 3 0,11-3 0,-14 3 0,14-3 0,-13 3 0,13-3 0,-11 5 0,11-5-1,-14 5 1,14-5 0,-14 3 0,14-3 0,-18 5 0,8-5 0,0 0 0,0 0 0,10 0 0,-18 0 0,18 0 0,-17 1 0,17-1 0,-16 1 0,16-1 0,-17 1 0,17-1 0,-16 2 0,16-2 0,-15 1 0,15-1 0,-15 0 1,15 0-1,-12 0-1,12 0 2,-13 2-1,13-2 0,-12 0 0,12 0 0,-12 2 0,12-2-1,-13 3 2,13-3-2,-15 3 1,15-3 0,-15 3 0,15-3 0,-13 2 0,13-2 1,-12 1-1,12-1 0,-12 2 0,12-2 0,-12 3 0,12-3 0,-15 4 0,15-4 0,-14 4 0,3-2 0,1-1 0,-1 2-1,1-1 1,-2 0 0,1 0 0,-1-1 0,1 0 0,11-1 0,-18 2 0,8-2 0,10 0 0,-17-3 0,17 3 0,-19-1 0,19 1 0,-19-1 0,19 1 0,-18-1 0,9 2 0,9-1 0,-17 1 0,17-1 0,-18 1 0,18-1 0,-17 3 0,17-3 0,-17 3 0,7-1 0,10-2 0,-17 4 0,17-4 0,-16 2 0,16-2 0,-14 2 0,14-2 1,-17 1-2,17-1 1,-16 1 0,16-1 0,-19 4 0,8-1 0,1 0 0,-1 1 0,-1 0 0,0-1 0,0 0 1,0 1-1,-1-2 0,0 1 0,0-1 0,0 0 0,1 1 0,-2 0 0,1 0 0,1-1 0,1 1-1,0-2 1,0 0 0,0-1 0,1 1 0,10-1 0,-18-2 0,18 2 0,-14 0 0,14 0 1,-12 2-1,12-2 0,0 0 0,-14 8 0,14-8 0,-11 5 0,11-5 0,-10 5 0,10-5 0,-10 3 0,10-3 0,0 0 0,-10 3 0,10-3 0,0 0 0,0 0 0,0 0 0,-12 7 0,12-7 0,-10 5 0,10-5 0,-13 7 0,13-7 0,-13 5 0,13-5 0,0 0 0,-13 6 0,13-6 0,0 0 0,0 0 0,-11 3 0,11-3 0,0 0 0,0 0 0,-11 5 0,11-5 0,0 0 0,-11 4 0,11-4 0,0 0 0,-12 6 0,12-6 0,0 0 0,-12 5 0,12-5 0,0 0 0,-14 5 0,14-5 0,0 0 0,-13 3 0,13-3 0,0 0 0,-11 3 0,11-3 0,0 0 0,0 0 0,-12 5 0,12-5 0,0 0 0,-10 3-1,10-3 1,0 0 0,-11 3 0,11-3 1,-10 2-1,10-2 0,-11 3 0,11-3 0,-10 1 0,10-1 0,-11 2 0,11-2 0,0 0 0,-13 3 0,13-3 0,-10 4 0,10-4 0,-11 3 0,11-3 0,-14 2 0,14-2 0,-16 3 0,16-3 0,-15 4 0,15-4 0,-14 2 0,14-2 0,-14 1 0,14-1 0,-14 1 0,14-1 0,-12 2 0,12-2 0,-13 1 0,13-1 0,-13 4 0,13-4 0,-11 3 0,11-3 0,-14 3 0,14-3 0,-12 2 0,12-2 0,-14 3 0,14-3 0,-15 1 0,15-1 0,-15 2-1,15-2 1,-15 1 0,15-1 0,-18 1 0,18-1 0,-15 0 0,15 0 0,-16 1 0,16-1 0,-14 0 0,14 0 0,-15 0 0,15 0 0,-13 0 0,13 0 0,-14 0 0,14 0 0,-14 0 0,14 0 0,-16 0 0,16 0 0,-13 1 0,13-1 0,-17 3 0,17-3 0,-16 3 0,16-3 0,-17 3 0,17-3 0,-20 2 0,20-2 0,-17 3 0,17-3 0,-17 2 0,17-2 0,-14 1 0,14-1 0,-12 2 0,12-2 0,-12 3 0,12-3 0,-12 4 0,12-4 0,-15 3 0,15-3 0,-14 4 0,14-4 0,-12 6 0,12-6 0,-15 3 0,15-3 0,-13 4 0,13-4 0,-14 2 0,14-2 0,-13 0 0,13 0 0,-10 1 0,10-1 0,0 0 0,-14 2 0,14-2 0,0 0 0,-12 5 0,12-5 0,-12 4 0,12-4 0,-14 4 0,14-4 0,-18 3 0,18-3 0,-14 1 0,14-1 0,-13 0 0,13 0 0,-10 1 0,10-1 0,0 0 0,-11 1 0,11-1 0,-10 3 0,10-3 0,0 0 0,-12 3 0,12-3 0,-11 5 0,11-5 0,-12 3 0,12-3 0,-11 2 0,11-2 0,-14 2 0,14-2 0,-10 0 1,10 0-1,0 0 0,-14 3 0,14-3 0,-12 2 0,12-2 0,-13 6 0,13-6 0,-16 3 0,16-3 0,-16 1 0,16-1 0,-13 2 0,13-2 1,-16-1-1,16 1 0,-14 0 0,14 0 0,-15 0 0,15 0 0,-17 1 0,17-1 0,-16 0 0,16 0 0,-17-3-1,17 3 1,-14-1 0,14 1 0,-11-5 0,11 5 0,0 0 0,-11-2-1,11 2 2,0 0-1,-12 5 0,12-5 0,-10 5 0,10-5 0,-13 6 0,13-6 0,-13 2 0,13-2 0,-12 0 0,12 0-1,0 0 1,-12 1 0,12-1 1,0 0-2,-10 2 2,10-2-1,0 0 1,-13 4-1,13-4 0,0 0 0,-15 4 0,15-4 0,-11 2 0,11-2 0,-14 3 0,14-3 0,-13 4 0,13-4 1,-15 3-2,15-3 1,-15 2 0,15-2 0,0 0 0,-12 1 0,12-1 1,0 0-1,0 0 0,0 0 0,0 0 0,-11 5 0,11-5 0,0 0 0,-11 5 0,11-5 0,-14 5 0,14-5 0,-13 2-1,13-2 1,-12 1 0,12-1 0,0 0 1,-13 0-1,13 0 0,0 0 0,0 0 0,-11 1 0,11-1 0,0 0 0,-13 2-1,13-2 1,-11 2 0,11-2 0,-10 1 0,10-1 0,-10 0 0,10 0 0,0 0 0,0 0 0,-11 0 1,11 0-1,0 0 0,0 0 0,-12 2 0,12-2-1,-13 2 1,13-2 0,-13 2 0,13-2 0,-19 2 0,10-1 0,9-1 0,-18 1 0,18-1 0,-17-1 0,7 1 0,10 0 0,-16-2 0,6 1 0,0 0 0,0 1 0,-2 0 0,0 1 0,-1-2 0,-1 2 0,1-1-1,0-1 1,0 1 0,0-1 0,-1-1 1,3-1-1,0 1 0,-1 0 0,2 0 0,0 0 0,-1 0 0,0 0 0,1 1 0,-1 0 0,-1 0-1,2 0 1,0 1 0,-1-1 0,0-1 0,11 2 0,-16-5 0,16 5 0,-16-4 0,16 4 0,-13-5 0,13 5 0,0 0 0,-13-5 0,13 5-1,0 0 1,-13-2 0,13 2 0,-11-2-1,11 2 1,-15 0 0,15 0 0,-13-2 0,13 2 0,-17-2-1,17 2 2,-13-5-1,13 5 0,-14-5-1,14 5 1,-13-8 0,13 8 0,-11-5 0,11 5 0,-10-3 0,10 3 0,0 0 0,-12-4 0,12 4 0,0 0 0,-13 5 0,13-5 0,0 0 0,-13 3 0,13-3 0,0 0 0,-11 3 0,11-3 0,0 0 0,-11 0 0,11 0 0,0 0 1,0 0-1,-12 8-1,12-8 2,0 0-1,-12 8 0,12-8 0,-12 4 0,12-4 0,0 0 0,-13 2 0,13-2 0,0 0 0,-11 0 0,11 0 0,0 0 0,0 0-1,-11-1 1,11 1 1,0 0 0,0 0-2,-15 1 1,15-1 0,-10 1 0,10-1 1,-13 0-2,13 0 0,-12-2 1,12 2 0,0 0 0,-17-5 0,17 5 0,-10-8 0,10 8 0,-16-7 1,16 7-1,-19-6-1,9 3 1,10 3 0,-17-5 0,5 4 0,0-1 0,12 2 0,-18-6 0,7 4 0,1-2 0,-1 0 0,0 1 0,11 3 0,-16-8 0,6 4 0,10 4 0,-14-6 0,14 6 0,-11-4 0,11 4 0,0 0 0,-12-3 0,12 3 0,0 0 0,0 0 0,-10-3 0,10 3 0,0 0 0,0 0 0,-10-2 0,10 2 0,0 0 0,0 0 0,-10-2 0,10 2 0,0 0 0,0 0 0,-12-2 0,12 2 0,0 0 0,-13-1 0,13 1 0,-10-2 0,10 2 0,-10-3 0,10 3 0,-12-3 0,12 3 0,-10-4 0,10 4 0,0 0 0,-11-6 0,11 6 0,0 0 0,0 0 0,-11-3 0,11 3 1,0 0-1,0 0 0,-11-1 0,11 1 0,-10-2 0,10 2 0,-14-4 0,14 4 0,-15-4 0,15 4 0,-12-5 0,12 5 0,-11-4 0,11 4 0,0 0 0,0 0 0,-12-6 0,12 6 0,0 0 0,-13-4 0,13 4 0,-10-4 0,10 4 0,-10-6 0,10 6 0,-11-8 0,11 8 0,-10-7 0,10 7 0,-11-9 0,11 9 0,-11-9 0,11 9 0,-11-9 0,11 9 0,-11-7 0,11 7 0,-12-9 0,12 9 0,-12-11 0,12 11 0,-16-15-1,16 15 2,-17-19-1,9 9 0,-2 0 0,1 0 0,1 0 0,8 10 0,-15-16 0,15 16-1,-12-8 1,12 8 0,-12-4 0,12 4 0,-14-3 0,14 3 0,-9-2 0,9 2 0,-10-7 0,10 7 0,0 0 0,-10-9 0,10 9 0,0 0 0,0 0 0,0 0 0,0 0 0,0 0 0,-11-6 0,11 6 0,0 0 0,0 0 0,-16-3 0,16 3 0,-12-3 0,12 3 0,-13-6 0,13 6 0,-14-7 0,14 7 0,-13-8 0,13 8 1,-12-7-1,12 7 0,-12-7 0,12 7 0,-13-8 0,13 8 1,-13-6-2,13 6 2,-16-9-1,16 9-1,-17-10 1,7 4 0,0 0 0,-1-2 0,0 0 0,0 1 0,0-1 0,-1 1 0,1 0 0,1 0 0,-1 1 0,11 6 0,-19-10 0,9 5 0,0 1 0,10 4 0,-17-8 0,17 8 0,-15-8 0,15 8 0,-13-7 0,13 7 0,-11-5 0,11 5 1,-16-7-1,16 7 0,-13-5 0,13 5 0,-13-5 0,13 5 0,-13-5 0,13 5 0,-10-6 0,10 6 0,-10-4 0,10 4 0,-10-4 0,10 4 0,-11-6 0,11 6 0,-13-4 0,13 4 0,-15-6 0,15 6 0,-15-6 0,15 6 0,-19-10 0,19 10 0,-19-10 0,19 10 0,-18-11 0,8 4 0,10 7 0,-17-11 0,7 7 0,0-2 0,0 2 0,0-1 0,1 0 0,-2 0 0,0 0 0,-1-3 0,12 8-1,-16-15 1,16 15-1,-17-16 1,17 16-1,-8-11 1,8 11-1,0 0 1,-11-7 0,11 7 1,0 0-1,0 0 0,0 0 0,0 0 0,0 0 0,0 0 0,0 0 0,0 0 0,0 0 0,0 0-1,0 0 1,0 0 0,-10-5 0,10 5 0,0 0 0,-10-3-1,10 3 2,-10-5-1,10 5 2,-13-3-3,13 3 3,-14-7-2,14 7 1,-16-6-1,16 6 0,-17-7 0,17 7 0,-16-9 0,16 9 0,-17-7 0,17 7 0,-16-11 0,16 11 0,-19-10 0,19 10 0,-16-11 0,16 11 0,-16-10 0,16 10 0,-13-10 0,13 10 0,-14-8 1,14 8-1,-13-8 0,13 8 0,-13-8 0,13 8 0,-14-8 0,14 8 0,-14-8 0,14 8 0,-11-9 0,11 9 0,-11-6 0,11 6 0,0 0 0,-13-8 0,13 8 0,0 0 0,-12-5 0,12 5 0,0 0 0,-13-5 0,13 5 0,-13-6 0,13 6 0,-17-7 0,7 3 0,10 4 0,-16-9 0,6 4 0,10 5 0,-14-5 0,14 5 0,-11-5 0,11 5 0,0 0 0,-14-4 0,14 4 0,0 0 0,-13-7 0,13 7 0,0 0 0,-12-6 0,12 6 0,0 0 0,-10-8 0,10 8 0,0 0 0,0 0 0,0 0 0,-12-6 0,12 6 0,0 0 0,0 0 0,0 0 0,-11-5 0,11 5 0,0 0 0,-11-4 0,11 4 0,-11-4 0,11 4 1,0 0-1,-17-4 0,17 4 0,-15-7 0,15 7 0,-17-6 0,17 6-1,-18-7 1,18 7 0,-16-4 0,16 4 0,-15-3 0,5 2 0,10 1 0,-17-1 0,17 1 0,-16-2 0,16 2 0,-18-2 1,18 2-1,-14-6 0,14 6 0,-18-7 0,18 7 0,-18-9 0,7 3 0,1 1 0,0-1-1,0 3 2,10 3-1,-15-8 0,5 5-1,10 3 1,-18-5 1,18 5-1,-18-4 0,8 1-1,0-1 1,0 1 0,0-1 0,10 4 0,-18-7 0,18 7 0,-14-9 0,14 9 0,-13-6 0,13 6 0,-12-5 0,12 5 0,-16-5 0,16 5 0,-15-5 0,5 2 0,10 3 0,-17-9 0,7 4 0,10 5 0,-17-12 0,17 12 0,-17-14 0,17 14 0,-14-13 0,4 8 0,10 5 0,-13-10 0,13 10 0,-18-7 1,18 7-1,-17-8 0,17 8 0,-17-10 0,7 6 0,10 4 0,-13-11 0,13 11 0,-13-11 0,13 11 0,-12-10 0,12 10 0,-13-9 0,13 9 0,-14-9 0,14 9 0,-15-7 0,15 7 0,-18-10 0,18 10 0,-18-12 0,18 12 0,-17-12 0,17 12-1,-18-15 1,18 15-2,-16-12 3,16 12-2,-16-14 1,16 14-1,-15-14 1,15 14 0,-15-12-1,15 12 1,-13-11 0,13 11 0,-13-7 0,13 7 0,-12-7 0,12 7 0,0 0 0,-12-9 0,12 9 0,-11-4 0,11 4 0,0 0 0,-13-7 0,13 7 0,-9-2 0,9 2 0,-10-4 0,10 4 0,0 0 0,-15-7 0,15 7 0,0 0 0,0 0 0,-10-6 0,10 6 0,0 0 0,0 0 0,0 0 0,0 0 0,0 0 0,0 0 0,0 0 0,-11-4 0,11 4 0,0 0 0,-11-8 0,11 8 0,0 0 0,-14-9 0,14 9 0,-11-6 0,11 6 0,-10-7-1,10 7 2,-12-5-1,12 5 0,-13-8-1,13 8 1,-15-9 0,15 9 0,-16-11 0,16 11 0,-15-11 0,15 11 0,-14-11 0,14 11 0,-13-10 0,13 10 0,-12-10 0,12 10 0,-16-10 0,16 10 0,-14-12 0,14 12 0,-17-12 0,17 12 0,-17-14 0,17 14 0,-14-13 0,14 13 0,-15-13 0,15 13 0,-10-11 0,10 11 1,-10-7-1,10 7 0,0 0 0,-10-11-1,10 11 1,0 0 0,0 0 0,0 0 0,-9-7 0,9 7 0,0 0 0,-10-4 0,10 4 0,-11-6 0,11 6 0,-13-9 0,13 9 0,-12-9 1,12 9-2,-12-8 2,12 8-1,-10-11-1,10 11 1,-13-9 0,13 9 0,-11-11 0,11 11 0,-13-11 0,13 11 0,-11-8 0,11 8 0,0 0 0,-10-9 0,10 9 1,0 0-1,0 0 0,0 0 0,0 0 0,0 0 0,0 0 0,0 0 0,0 0 0,0 0 0,-10-4 0,10 4 0,0 0 0,0 0 0,0 0 0,-8-10-1,8 10 2,0 0-1,0 0 0,-11-11-1,11 11 2,0 0-1,-10-8 0,10 8 0,0 0 0,-12-12 0,12 12 0,0 0 0,-10-11 0,10 11 0,0 0 0,0 0 0,0 0 0,-10-9 0,10 9 0,0 0 0,0 0 0,0 0 0,0 0 0,0 0 0,-10-8 0,10 8 0,0 0 0,0 0 0,0 0 0,0 0 0,0 0 0,0 0 0,0 0 0,0 0 0,0 0 0,0 0 0,0 0 0,0 0 0,0 0 0,-10-6 0,10 6 0,0 0 0,0 0 0,0 0 0,0 0 0,0 0 0,0 0 0,-12-7 0,12 7 0,0 0 0,0 0 0,-11-6 0,11 6 0,-10-5 0,10 5 0,-10-5 0,10 5 0,-11-6 0,11 6 0,-11-5 0,11 5 0,-10-5 0,10 5 0,0 0 0,-13-6 0,13 6 0,0 0 0,-13-6 0,13 6 0,0 0 0,-11-6 0,11 6 0,0 0 0,0 0 0,0 0 0,0 0 0,0 0 0,-8-10 0,8 10 0,0 0 0,0 0 0,0 0 0,-10-4 0,10 4 0,0 0 0,0 0 0,-10-4 0,10 4 0,0 0 0,0 0 0,0 0 0,-13-2 0,13 2 0,0 0 0,-10-3 0,10 3 0,-13-2 0,13 2 0,-10-2 0,10 2 0,-11-4 0,11 4 0,-11-4 0,11 4 0,0 0 0,-11-3 0,11 3 0,0 0 0,-13-1 0,13 1 0,-12-1 0,12 1 0,-11-1 0,11 1 0,-10-4 0,10 4 0,0 0 0,-10-2 0,10 2 0,0 0 0,0 0 0,0 0 0,0 0 0,0 0 0,0 0 0,0 0 0,-11 0 0,11 0 0,0 0 0,0 0 0,0 0 0,0 0 0,0 0 0,0 0 0,0 0 0,-12-1 0,12 1 0,-10 0 0,10 0 0,-11 0 0,11 0 0,-15-1 0,15 1 0,-14-1 0,14 1 0,-13-2 0,13 2 0,-16-4 0,16 4 0,-13-3 0,13 3 0,-14-2 1,14 2-2,-16-3 1,16 3 0,-14-4 0,14 4 0,-15-4 0,15 4 0,-12-5 0,12 5 0,-12-4 0,12 4 0,0 0 0,-14-3 0,14 3 1,0 0-1,-14-2 0,14 2 0,-10 0 0,10 0 0,-11-2 0,11 2 0,0 0 0,-11-1 0,11 1 0,0 0 0,0 0 0,-10-3 0,10 3 0,0 0 0,-12-1 0,12 1 0,-10-1 0,10 1 0,-12-1 0,12 1 0,-12-1 0,12 1 0,-14-4 0,14 4 0,-13-2 0,13 2 0,-12-2 0,12 2 0,-10-1 0,10 1 0,-10 0 1,10 0-1,-11 0 0,11 0 0,0 0 0,-12 1 0,12-1 0,0 0 0,-11 0 0,11 0 0,0 0 0,-12 0 0,12 0 0,0 0 0,-13 0 0,13 0 0,-10 0 0,10 0 0,0 0 0,-11-1 0,11 1 0,0 0 0,0 0 0,-10 0 0,10 0 0,0 0 0,0 0 0,0 0 0,0 0 0,0 0 0,-12 0 0,12 0 0,0 0 0,-10-1 0,10 1 0,-12 0 0,12 0 0,-17-1 0,17 1 0,-15-2 0,4 1 0,-3-1 0,4 0 0,-1 0 0,-2 0 0,2-2 0,0 2 1,-1 0-1,1 0 0,11 2 0,-20-4 0,10 3 0,10 1 0,-17-3 0,7 2 0,10 1 0,-18-3 0,18 3 0,-18-4 0,18 4 0,-15-3 0,15 3-1,-17-3 2,17 3-2,-13-3 1,13 3 0,-14-2 1,14 2-1,-14-2 2,14 2-2,-11-2 1,11 2-1,-14-4 1,14 4-1,-10-2 0,10 2 0,0 0 1,-14-2-1,14 2 0,-11-2 0,11 2 0,-12-2 0,12 2 0,-14-4 0,14 4 0,-16-4 0,16 4 0,-13-4 0,13 4 0,-12-5 0,12 5 0,-13-4 0,13 4 0,-15-4 0,15 4 0,-15-3 0,15 3 0,-15-7 0,15 7-1,-13-5 1,13 5-1,-10-6 1,10 6-1,0 0 1,-14-8-1,14 8 1,0 0 0,-10-7 0,10 7 0,0 0 0,0 0 0,-11-4 0,11 4 0,0 0 0,0 0 0,0 0 0,-11-6 0,11 6 0,0 0 0,-10-2 0,10 2 0,0 0 0,-11-3 0,11 3 0,-11-3 0,11 3 0,-12-3 0,12 3 0,-14-4 0,14 4 0,-16-4 1,16 4-2,-15-4 1,15 4 0,-17-3 0,17 3 0,-16-4 0,16 4 0,-17-3 0,17 3 0,-16-3 0,16 3 0,-15-5 0,15 5 0,-13-3 0,13 3 0,0 0 0,-12-6 0,12 6 0,0 0 0,-11-2 0,11 2 0,0 0 0,-12-3 0,12 3 0,-11-2 0,11 2 0,-16-4 0,16 4 0,-16-5 0,16 5 0,-16-8 0,6 5 0,10 3 0,-16-8 0,16 8 0,-16-6 0,16 6 0,-15-7 0,15 7 1,-15-8-1,15 8 0,-14-9 0,14 9 0,-14-9 0,14 9 0,-12-10 0,12 10 0,0 0 0,-13-11 0,13 11 0,0 0 0,-11-11 0,11 11 0,-11-8 0,11 8 0,-11-10 0,11 10 0,-13-11 0,13 11 0,-12-11 0,12 11 0,-10-12 0,10 12 0,-11-10 0,11 10 0,-8-11 0,8 11 0,-12-11 0,12 11 0,-13-13 0,13 13 0,-12-11 0,12 11 0,-13-13 0,13 13 0,-10-11 0,10 11 0,-10-11 0,10 11 0,-10-13 0,10 13 0,-9-12 0,9 12 0,-11-12 0,11 12-1,-10-10 1,10 10 0,-12-8 0,12 8 0,-11-6 0,11 6 0,0 0 0,-11-10 0,11 10 0,0 0 0,0 0 0,-11-10 0,11 10 0,0 0 0,0 0 0,0 0 0,0 0 0,0 0 0,0 0 0,0 0 0,0 0 0,0 0 0,-8-11 0,8 11 0,0 0 0,0 0 0,0 0 0,-8-10 0,8 10 0,0 0 0,-8-11 0,8 11 0,0 0 0,-8-10 0,8 10 0,0 0 0,-8-10 0,8 10 0,0 0 0,-11-13 0,11 13 0,-6-10 0,6 10 0,-8-10 0,8 10 0,-9-10 0,9 10 0,0 0 0,-9-11 0,9 11 0,0 0 0,-9-10 0,9 10 0,0 0 0,0 0 0,-14-12 0,14 12 0,0 0 0,-12-13 0,12 13 0,-10-10 0,10 10 0,0 0 0,-12-13 0,12 13 0,0 0 0,-10-10 0,10 10 0,0 0 0,-10-10 0,10 10 0,0 0 0,-12-11 0,12 11-1,-9-10 3,9 10-3,0 0 1,-11-11-1,11 11 1,0 0-1,0 0 2,-10-8-1,10 8 0,0 0 0,0 0 1,0 0-1,0 0 2,-8-10-2,8 10 0,0 0 0,0 0 0,0 0 0,-13-10-1,13 10 1,0 0 0,-9-9 1,9 9-2,-8-11 1,8 11-1,-9-10 1,9 10-1,-8-15 1,8 15-1,-6-12 1,6 12-1,0 0 1,-6-15 0,6 15 0,0 0 0,0 0 0,-13-8 0,13 8 0,0 0 0,-12-7 0,12 7 0,0 0 0,0 0 0,-11-8 0,11 8 0,0 0 0,0 0 0,0 0 0,0 0 0,0 0 0,0 0 0,0 0 0,0 0 0,-10-5 0,10 5 0,0 0 0,0 0 0,-10-11 0,10 11 0,0 0 0,-13-7 0,13 7 0,0 0 0,-13-10 0,13 10 0,0 0 0,-13-11 0,13 11 0,0 0 0,0 0 0,-11-10 0,11 10 0,0 0 0,0 0 0,-13-7 0,13 7 0,-11-8 0,11 8 0,-12-9 0,12 9 0,-14-12 0,14 12 0,-12-11 0,12 11 0,-15-10 0,15 10 0,-16-11 0,16 11 0,-18-12 0,8 4 0,0 0 0,1-2 0,-1 3 0,0-1 0,10 8 0,-17-17 0,17 17 0,-18-13 0,18 13-1,-16-11 1,16 11 0,-16-11 0,16 11 0,-13-10 0,13 10 0,-13-12 0,13 12 0,-11-9 0,11 9 0,0 0 0,-11-8 0,11 8 0,0 0 0,-12-2 0,12 2 0,0 0 0,-17-2 0,17 2 0,-12-4 0,12 4 0,-15-7 0,15 7 0,-16-12 0,16 12 0,-16-11 0,16 11 0,-18-11-1,18 11 2,-17-9-2,17 9 1,-18-9 0,8 5 0,0 1 0,-1-1 1,0-1-1,0-2-1,-1 2 1,-1-1 0,2 0 0,0-1 0,0 1 0,1 2 0,1 0 0,-1 3 0,0-3 0,10 4 0,-17-2 0,7 1 0,-1-2 0,0-1 0,-2 1 0,0-3 0,0 1 0,-3-2 0,2 0 0,-1-2 0,0 1 0,1 2 0,0-2 0,1 1 0,0 2 0,0-1 0,-1 1 0,1 0 0,1 1 0,0-2 0,-1 1 0,1 0 0,0-1 0,-1 0 0,2 1 0,1-1 0,1 1 0,9 5 0,-14-6 0,14 6 0,-10-3 0,10 3 0,0 0 0,-13-1 0,13 1 0,0 0 1,-15-1-1,15 1 0,-15-1 0,15 1 0,-13-4 1,13 4-1,-11-1 0,11 1 0,-11-2 0,11 2 0,0 0 0,-15-1 0,15 1 0,-12 1 0,12-1 0,-17 1 0,17-1 0,-15 1 0,15-1 0,-16 0 0,16 0 0,-15 0 0,15 0 0,-16 0 0,16 0 0,-18-1 0,18 1 0,-19 0 0,8 1 0,0-1 0,0 1 0,-1-1 0,-2 1 0,1 0 0,-1-1 0,1 2 0,-1-1 0,1 0 0,-1 0 0,-2 0 0,2-1 0,0 1 0,0 0 0,-1 0 0,1 0 0,-1-1 0,2 2 0,1-2 0,0 1 0,0 0 0,2 0 0,-1 0 0,0 2 0,0 1 0,0-2 0,-1 1 0,2-1 0,-1 2 0,1-3 0,10-1 0,-18 4 0,18-4 0,-12 2 0,12-2 0,-10 2 0,10-2 0,-11 4 0,11-4 0,-14 5 0,3 0 0,0-1 1,-4 1-1,2 0 0,0-1 1,1 1-1,0-2 0,-1 0 0,13-3 0,-16 3 0,16-3 0,-15 1 0,15-1 0,-16 1 0,16-1 0,-16 4 0,6-3 0,0 2 0,-1 0 0,1-2 0,10-1 0,-17 4 0,17-4 0,-13 2 0,13-2 0,0 0 0,-10 2 1,10-2-1,0 0 0,0 0 0,-10 4 0,10-4 0,0 0 0,0 0 0,-12 7 0,12-7 0,0 0 0,0 0 0,-11 3 0,11-3 0,0 0 0,0 0 0,0 0 0,0 0 0,0 0 0,0 0 0,0 0 0,0 0 0,0 0 0,0 0 1,0 0-1,0 0 0,0 0 0,0 0 1,0 0-1,0 0 0,0 0 0,0 0 1,0 0-1,0 0 0,0 0 0,0 0 0,0 0 0,0 0 0,0 0 0,0 0-1,0 0 1,0 0 0,0 0 0,0 0 0,0 0 0,0 0-1,0 0 0,0 0-2,0 0-2,1-10-6,13 13-21,-14-3-6,21-7-2,-4 0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5:02.5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2135-2 16,'0'0'10,"0"0"-2,0 0 0,0 0-3,0 0-1,0 0 0,0 0 1,0 0 0,0 0 2,0 0 0,-11 6 1,11-6-2,0 0 1,-10 2-1,10-2-1,0 0-1,0 0 1,-10 0-2,10 0 0,0 0 0,0 0-1,0 0 1,0 0 0,-11-9 0,11 9-1,0 0 1,-12 5-1,12-5 0,-13 6 0,13-6 0,-13 6-1,13-6 0,-10 3 0,10-3 0,0 0 0,-10 2 1,10-2 0,0 0-1,0 0 2,-10 0-1,10 0 1,0 0-2,-10 6 1,10-6-1,-13 7-1,13-7 1,-16 5-1,16-5 0,-13 5 0,13-5 1,-13 2-1,13-2 0,-13 2 1,13-2-1,-13 2 1,13-2 0,-13 4 0,13-4-1,-13 5 1,13-5 0,-15 6-1,15-6 1,-16 4-1,16-4 1,-14 7-1,14-7 1,-16 5 0,16-5 0,-13 7-1,13-7 1,-14 8 0,14-8-1,-13 6 0,13-6 1,-14 6-1,14-6 0,-13 3 0,13-3 0,-13 3 0,13-3 0,-15 2 0,15-2 1,-14 5-1,14-5 1,-14 7-1,14-7 0,-14 5 1,14-5-1,-14 6 0,14-6 1,-14 4-1,14-4 0,-11 1 0,11-1 1,-12 1-1,12-1 0,-13 1 0,13-1 1,-13 1-1,13-1 0,-14 7 1,4-5-1,10-2 1,-19 8-1,19-8 0,-19 6 0,19-6 0,-18 7 0,18-7 0,-15 3 0,15-3-1,-13 3 2,13-3-1,0 0 0,-13 2 1,13-2-1,-10 5 1,10-5-1,-15 6 1,15-6 0,-19 10-1,9-6 1,10-4-1,-17 9 0,17-9 0,-15 6 0,15-6 0,-10 3 1,10-3-1,0 0 0,-12 3 0,12-3 0,0 0 0,-13 3 0,13-3 1,-12 5-1,12-5 0,-12 5 0,12-5 1,-15 7-1,15-7 0,-14 5 1,14-5-1,-13 7 0,13-7 0,-12 5 0,12-5 0,-10 5 0,10-5 0,0 0 0,-14 6 0,14-6 1,-9 3-1,9-3 0,0 0 0,-15 4 0,15-4 0,-10 5 1,10-5-1,0 0 0,-13 5 0,13-5 0,-11 3 0,11-3 1,0 0-1,-14 6 0,14-6 0,-15 4 0,15-4 0,-12 4 1,12-4-1,-14 5 0,14-5 0,-10 2 0,10-2 0,0 0 0,-13 5 0,13-5 0,0 0 0,-12 3 0,12-3 0,0 0 0,-10 3 0,10-3 1,0 0-1,-10 4 0,10-4 0,0 0 0,-12 4 0,12-4 0,0 0 0,-12 5 0,12-5 0,0 0 0,-10 3 0,10-3 0,0 0 0,0 0 1,-11 2-1,11-2 0,0 0 0,-10 5 0,10-5 1,-10 4-1,10-4 0,-10 5 1,10-5-1,-10 5 0,10-5 0,0 0 0,-10 3 1,10-3-1,0 0 0,0 0 0,-10 2 0,10-2 0,0 0 1,-10 5-1,10-5 0,0 0 0,-12 6 1,12-6-1,-10 5 0,10-5 0,-10 3 0,10-3 0,0 0 0,-10 4 0,10-4 0,0 0 1,0 0-1,0 0 0,0 0 0,-10 3 0,10-3 0,0 0 0,0 0 1,-11 3-1,11-3 0,-10 3 0,10-3 0,0 0 1,-14 5-1,14-5 0,0 0 0,-13 4 0,13-4 0,0 0 0,0 0 1,0 0-1,-10 2 0,10-2 1,0 0-1,0 0 0,0 0 1,0 0-1,-13 11 0,13-11 0,-10 6 0,10-6 0,-15 3 0,15-3 0,-13 3 0,13-3 0,0 0 0,-11 3 0,11-3 0,0 0 0,0 0 0,-10 1 0,10-1 0,0 0 0,0 0 0,-11 2 0,11-2 0,0 0 0,0 0 0,-13 3 0,13-3 0,0 0 0,-11 3 1,11-3-1,0 0-1,-13 2 2,13-2-1,0 0 0,-10 2 0,10-2 0,-10 1 0,10-1 0,0 0 0,-12 2 0,12-2 0,0 0 0,-13 2 0,13-2 0,0 0 0,0 0 0,-13 4 0,13-4 0,0 0 1,-12 2-1,12-2 0,0 0 0,-12 2 0,12-2 0,0 0 0,-14 1 0,14-1 0,0 0 1,-14 2-1,14-2 0,-13 2 0,13-2 0,-12 1 0,12-1 0,-10 1 0,10-1 0,-11 1 0,11-1 0,-10 1 0,10-1 1,-11 1-1,11-1 0,-11 2 0,11-2 0,-11 2 0,11-2 0,-11 3 0,11-3 0,-11 2 0,11-2 0,-13 3 0,2-2 0,11-1 1,-18 4-1,7-2 0,0 1 0,1-2 0,0 1 1,-1 1-1,11-3 0,-16 3 0,16-3 0,-13 2 0,13-2 0,-15 3 0,15-3 0,-12 3 0,12-3 0,-13 2 1,13-2-1,-14 3 0,14-3 0,-16 3 0,16-3 0,-15 5 0,15-5 0,-16 4 0,16-4 0,-14 5 0,14-5 0,-13 5 0,13-5 0,-15 4 0,15-4 0,-16 4 0,5-3 0,1 0 0,-2 0 1,2 1-1,-1 0 0,0 1 0,11-3 0,-19 3 0,9-2 1,10-1-1,-16 5 0,16-5 1,-17 2-1,17-2 0,-15 3 0,15-3 1,-16 2-1,16-2 0,-16 4 0,16-4 0,-16 2 0,16-2 0,-12 2 0,12-2 1,-12 2-1,12-2 0,-10 3 1,10-3-1,-10 2 0,10-2 0,-11 1 1,11-1-1,0 0-10,-11 0 4,11 0 2,0 0 3,0 0-1,0 0-2,-5 11-7,-6-10-28,11-1 10,0 0-3,0 0-6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5:11.5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2264 1169 10,'0'0'6,"0"0"0,0 0 0,0 0-2,0 0-1,-10-1-1,10 1-1,0 0 0,0 0 0,0 0 1,0 0 0,0 0 0,0 0 1,0 0 0,0 0 0,0 0 0,0 0-1,0 0 1,0 0 0,0 0 0,0 0 1,0 0-1,0 0 1,0 0-1,0 0 1,0 0-1,0 0 0,0 0-2,0 0 1,0 10 0,0-10 1,0 0 0,0 0 1,0 0-1,0 0 1,0 0 0,0 0-1,0 0 0,0 0-1,0 0 1,0 0-2,0 0 0,0 0 1,0 0-1,0 0 0,-7 11 1,7-11-1,0 0 1,0 0 0,0 0-1,-10 7 0,10-7 1,0 0-1,0 0 1,-10 3-1,10-3 1,0 0 0,0 0-1,0 0 1,0 0 0,-11 9-1,11-9 1,0 0 0,0 0 0,0 0-1,0 0 2,0 0-2,0 0 0,0 0-1,0 0 0,0 0 1,0 0-1,0 0 0,0 0 0,0 0 0,0 0 1,-10 6-1,10-6 1,0 0-1,0 0 1,0 0-1,0 0 1,-10 4 0,10-4-1,0 0 1,0 0 0,0 0-1,0 0 1,0 0-1,0 0 1,0 0-1,0 0 1,-11 2 0,11-2-1,0 0 1,0 0 0,0 0-1,-10 2 1,10-2 0,0 0-1,0 0 1,0 0 0,-9 0-1,9 0 1,0 0-1,-10-1 0,10 1 1,0 0-1,-11-1 0,11 1 0,0 0 0,-13 1 0,13-1 1,0 0-1,-14-2 1,14 2-1,0 0 1,-13-3-1,13 3 1,0 0-1,-13-4 0,13 4 0,0 0 0,-12-2 0,12 2 0,-10 0 0,10 0 0,-10-1 0,10 1 1,-10 0-1,10 0 0,0 0 0,-12-3 0,12 3 0,0 0 1,-10-2-1,10 2 0,0 0 0,-10-1 0,10 1 0,0 0 0,-13 0 0,13 0 0,-10 2 0,10-2-1,-12 1 2,12-1-1,-14 1 0,14-1 0,-13 0 0,13 0 0,-14-2 0,14 2 1,-15-5-1,15 5 0,-12-4 0,12 4 0,-11-3 0,11 3 0,0 0 0,-10-3 0,10 3 1,0 0-1,0 0 0,-11-3 0,11 3 0,0 0 0,-13-4 1,13 4-1,-12-5 0,12 5 0,-13-4 0,13 4 0,-16-3 0,16 3 0,-12-3 0,12 3 0,-10-1 0,10 1 0,0 0 0,-11-1 0,11 1 0,0 0 0,0 0 0,0 0 0,0 0 0,0 0 0,-12 0 0,12 0 0,0 0 0,-11 2 0,11-2 0,0 0 0,-13 1 0,13-1 0,0 0 0,-11 0 0,11 0 0,0 0 0,0 0 0,0 0 0,-11 2 0,11-2 0,0 0 0,0 0 0,-15 0 1,15 0-1,-11-4 0,11 4 0,-14-4 0,14 4 1,-13-6-1,13 6 0,-13-5 0,13 5 0,-12-3 0,12 3 0,0 0 0,-10-3 0,10 3 0,0 0 0,0 0 0,-10-2 0,10 2 0,0 0 0,-11-3 0,11 3 0,-12-5 1,12 5-1,-16-3 0,16 3 0,-13-3 0,13 3 0,0 0 0,-12-2 0,12 2 0,0 0 0,0 0 0,0 0 0,0 0 0,0 0 0,-10-2 0,10 2 0,0 0 0,-14-3 0,14 3 0,-15-5 0,15 5 0,-13-6 0,13 6 0,-12-5 1,12 5-1,-10-5 0,10 5 0,0 0 0,0 0 0,0 0 0,-10-5 0,10 5 0,0 0 0,0 0 0,0 0 0,0 0 0,0 0 0,0 0 0,-12-12 0,12 12 0,0 0 1,-11-13-1,11 13 0,0 0 0,-11-11 0,11 11 0,0 0 0,0 0 0,-8-11 0,8 11 0,0 0 0,0 0 0,0 0 0,-9-12 0,9 12 0,0 0 0,-14-15 0,14 15 0,-11-11-1,11 11 1,-10-9 0,10 9 0,0 0 0,-10-9 1,10 9-2,0 0 2,0 0-1,0 0-1,0 0 1,-10-6 0,10 6 0,0 0 0,0 0 0,0 0 0,0 0 0,-11-11 0,11 11 0,0 0 0,0 0 0,-13-13 0,13 13 0,0 0 0,-11-12 0,11 12 0,0 0 1,-10-7-1,10 7 0,0 0 0,0 0 0,0 0 0,0 0 0,0 0-1,0 0 1,0 0 0,-7-10 0,7 10 0,0 0 0,0 0 0,-8-12 0,8 12 0,0 0 0,0 0 0,0 0 0,0 0 0,-9-10 0,9 10 0,0 0 0,0 0 0,0 0 0,0 0 0,-8-10 0,8 10 0,0 0 0,0 0 0,0 0 0,0 0 0,-8-10 0,8 10 0,0 0 0,0 0 0,-11-11 0,11 11 0,-11-11-1,11 11 1,-13-11 0,13 11 0,-14-11 0,14 11 0,0 0 0,-14-12-1,14 12 2,0 0-2,0 0 1,-7-12 0,7 12 0,-1-9 0,1 9 0,-3-11 0,3 11 0,-3-13 0,3 13 0,-2-11 0,2 11 0,0 0 0,-7-10 0,7 10 0,0 0 0,-9-11 0,9 11 0,0 0 0,-7-12 0,7 12 0,0 0 0,-7-12 0,7 12 0,0 0 0,-8-11 0,8 11 0,0 0 0,-8-13 0,8 13 0,0 0 0,-9-14 0,9 14 0,-6-10 0,6 10 0,-5-10 0,5 10 0,-7-11 0,7 11 0,-6-10 0,6 10 0,-7-10 0,7 10 0,0 0 0,-9-13 0,9 13 0,0 0 0,-11-15 0,11 15 0,-7-11 0,7 11 0,-6-12 0,6 12 0,-7-10 0,7 10 0,0 0 0,-8-12 0,8 12 0,0 0 0,-7-12 0,7 12 0,-7-11 1,7 11-1,-8-13 0,8 13 0,-7-15 0,7 15 0,-8-13 0,8 13 0,-7-13 0,7 13 0,-5-10-1,5 10 1,-5-11 0,5 11 0,-7-11 0,7 11 0,-9-13 0,9 13 1,-10-13-1,10 13 0,-12-11 0,12 11 0,-7-12 0,7 12 0,0 0 0,-10-12 0,10 12 0,-5-13 0,5 13 0,-8-13 0,8 13 0,-12-17 0,12 17 0,-13-16 0,13 16 0,-12-15 0,12 15 0,-11-12 0,11 12 0,0 0 0,-10-13 0,10 13 0,0 0 0,-10-12 0,10 12 0,-8-12 1,8 12-1,-10-13 0,10 13 0,-13-15 0,13 15 0,-12-15 0,12 15 0,-11-11 0,11 11 0,0 0 0,-11-11 0,11 11 0,0 0 0,-9-11 0,9 11 0,-9-11 0,9 11 0,-12-13 0,12 13 0,-14-15 0,14 15 0,-14-14 0,14 14 1,-10-10-1,10 10 1,-9-8-2,9 8 1,0 0 0,-10-13 0,10 13 0,-9-13-1,9 13 1,-11-16-1,11 16 1,-11-16 0,11 16 0,-10-13-1,10 13 1,0 0 0,-10-13 0,10 13 0,0 0 0,0 0 0,-11-11 0,11 11 0,0 0 0,0 0 0,-11-11 0,11 11 0,0 0 0,0 0 0,0 0-1,-10-8 1,10 8 0,0 0 0,0 0 0,0 0 0,0 0 0,-11-7 0,11 7 0,0 0 0,-11-8 0,11 8 0,0 0 0,-11-5 0,11 5 0,0 0 0,0 0-1,-11-2 1,11 2 0,0 0 0,0 0 0,0 0 0,-11 2 0,11-2 0,0 0 0,0 0 1,-10 1-1,10-1 0,0 0 0,0 0 0,0 0 0,0 0 0,0 0 0,-11 6 0,11-6 0,0 0 0,0 0 0,0 0 0,0 0 0,-10 7 0,10-7 1,0 0-1,0 0 0,0 0 0,-11 7 0,11-7 1,0 0-1,0 0 0,-11 4 0,11-4 0,0 0 0,-10 2 0,10-2 0,0 0 0,-10 3 0,10-3 0,0 0 0,-10 2 0,10-2 1,0 0-1,-10 3 0,10-3 0,0 0 0,-12 6 1,12-6-1,-10 6 0,10-6 0,-12 7 0,12-7 0,-10 6 0,10-6 0,-10 5 0,10-5 0,0 0 0,-10 4 0,10-4 0,0 0 0,-10 5 0,10-5 0,0 0 0,0 0 0,-11 6 0,11-6 0,0 0 0,0 0 0,-10 8 0,10-8 0,0 0 1,-11 7-1,11-7 0,0 0 0,-10 8 1,10-8-1,0 0 0,-13 13 0,13-13 0,-10 7 1,10-7-1,-11 9 1,11-9-2,-12 8 2,12-8-1,-13 7 1,13-7-1,-12 7 0,12-7 0,-13 6 0,13-6 0,-14 6 0,14-6 0,-14 7 0,14-7 0,-15 6 1,15-6-1,-14 6 0,14-6 0,-12 4 0,12-4 0,0 0 0,-13 7 1,13-7-1,0 0 0,-12 6 0,12-6 0,-10 4 0,10-4 0,-11 5 0,11-5 0,-12 6 0,12-6 0,-11 5 0,11-5 0,0 0 1,0 0-1,-11 6 0,11-6 0,0 0 0,0 0 0,0 0 0,0 0 0,0 0 0,0 0 0,0 0 1,-10 4-1,10-4 1,0 0-1,0 0 1,0 0-1,0 0 1,0 0-1,0 0 0,0 0 0,0 0 1,0 0-1,0 0 0,-9 10 0,9-10 0,0 0 0,0 0 1,0 0-1,-10 8 0,10-8 0,0 0 0,0 0 0,-10 7 0,10-7 0,0 0 0,0 0 1,0 0-1,0 0 0,0 0 0,-9 10 0,9-10 0,0 0 0,0 0 0,0 0 0,0 0 1,0 0-1,-5 9 0,5-9 0,0 0 1,0 0-1,0 0 0,0 0 1,0 0-1,0 0 0,-2 10 1,2-10-1,0 0 0,0 0 0,0 0 0,0 0 0,-4 11 1,4-11-1,0 0 0,0 0 0,0 0 0,0 0 0,0 0 0,0 0 0,0 0 0,0 0 1,-4 10-1,4-10 0,0 0 0,0 0 0,0 0 0,0 0 0,0 0 0,0 0 0,0 0 0,0 0 0,0 0 0,0 0 0,-10 8 0,10-8-1,0 0 1,0 0 0,0 0 0,0 0 1,-11 12-1,11-12 0,0 0 0,0 0 0,-12 11 0,12-11 0,0 0 0,0 0 0,-11 9 0,11-9 0,0 0 0,0 0 0,-11 10 0,11-10 0,0 0 0,-12 11 0,12-11 0,0 0 0,-12 11 0,12-11 0,0 0 0,-10 9 0,10-9 0,0 0 0,0 0 0,0 0 0,-10 6 0,10-6 0,0 0 0,0 0 0,0 0 0,0 0 0,0 0 0,-10 9 0,10-9 0,0 0 1,0 0-1,0 0 0,0 0 0,0 0 0,0 0 0,0 0 0,0 0 0,0 0 0,0 0 0,0 0 0,0 0 0,0 0 0,0 0 1,0 0-1,0 0 0,0 0 0,0 0-1,0 0-1,0 0 0,0 0-2,1 20-5,-1-20-16,4 12-14,-4-12 2,14 7-2,-14-7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5:25.5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3447 0 4,'0'0'10,"0"0"-1,0 0-2,0 0 1,0 0 0,0 0-1,0 0 0,0 0-2,0 0 1,0 0 0,0 0 2,0 0 0,0 0-1,0 0 2,0 0-1,0 0-1,0 0 0,0 0-2,0 0 0,0 0-2,3 9-1,-3-9 0,0 0-1,-4 10 0,4-10-1,0 0 1,0 0 0,-9 10 0,9-10 0,0 0 1,0 0 0,0 0 0,0 0 0,0 0 1,-13 9-2,13-9 1,0 0 0,-11 9 0,11-9-2,-10 7 1,10-7 0,-10 5 0,10-5-1,0 0 1,-12 7 0,12-7 1,0 0-1,-10 8 0,10-8 1,0 0-1,-15 13 1,15-13-1,-8 11 0,8-11 0,-10 10-1,10-10 0,0 0 1,-10 9-1,10-9 0,0 0 1,0 0-1,0 0 1,-10 9 0,10-9 0,0 0 0,0 0 0,-10 12-1,10-12 1,0 0-1,-8 11 0,8-11 1,0 0-1,-7 10 0,7-10 0,0 0 0,-11 13 0,11-13 0,0 0 0,-13 11 1,13-11-1,0 0 0,-12 8 0,12-8 0,0 0 0,-11 7 1,11-7-1,0 0 0,0 0 1,-12 13-1,12-13 0,-4 10 0,4-10 0,-6 10 0,6-10 0,-3 11 0,3-11 0,0 0 1,-7 14-1,7-14 0,-5 10-1,5-10 2,0 0-2,-9 14 1,9-14 0,0 0 0,-9 13 0,9-13 0,0 0 0,0 0 0,-8 10 0,8-10 0,0 0 0,0 0 0,-8 10 0,8-10 0,0 0 0,-11 12 1,11-12-1,-9 10 0,9-10 0,-8 11 0,8-11 1,-8 10-1,8-10 0,0 0 0,-9 10 0,9-10 0,0 0 0,0 0 0,0 0 0,-9 12 0,9-12 0,0 0 1,-11 14-1,11-14 0,-10 13 1,10-13-1,-11 16 0,11-16 0,-8 11 0,8-11 0,0 0 0,-8 10 0,8-10 0,0 0 0,0 0 0,0 0 0,0 0 0,0 0 0,-11 11 0,11-11 0,0 0 0,-13 14 1,13-14-1,-11 11 0,11-11 0,0 0 0,-12 12 0,12-12 0,0 0 1,0 0-1,-11 12 0,11-12 0,0 0 0,0 0 1,-10 12-1,10-12 0,0 0 0,-10 11 0,10-11 0,0 0 0,0 0 0,-11 13 0,11-13 0,0 0 1,0 0-1,-7 12 0,7-12 1,-3 10-1,3-10 0,-6 9 0,6-9 0,-8 12 0,8-12 0,-9 11 0,9-11 0,-11 11 1,11-11-1,-10 12 0,10-12 0,-11 11 0,11-11 0,-13 11 0,13-11 1,-13 11-1,13-11 0,-12 10 0,12-10 0,-11 13 0,11-13 0,-11 12 0,11-12 0,-12 13 0,12-13 0,-10 10 0,10-10 1,-10 10-1,10-10 0,-9 11 0,9-11 0,-7 10 0,7-10 1,-10 12-1,10-12 0,-8 11 0,8-11 0,-8 10 1,8-10-1,0 0 0,-11 13 0,11-13 0,0 0 0,-10 12 0,10-12 0,0 0 0,-9 12 0,9-12 0,0 0 0,-9 12 0,9-12 0,0 0 0,-9 12 0,9-12 1,0 0-1,-11 12 0,11-12 0,-7 10 0,7-10 0,0 0 1,-11 12-1,11-12 0,0 0 0,-7 12 0,7-12 0,0 0 0,-8 10 0,8-10 0,0 0 0,0 0 0,-9 13 0,9-13 0,0 0 0,-9 12 0,9-12-1,0 0 1,-10 15-1,10-15 1,0 0-1,-10 13 1,10-13-1,-5 11 1,5-11 0,-6 11 0,6-11 0,-5 12 0,5-12 0,-6 12 0,6-12 0,-5 10 0,5-10 0,-8 11 0,8-11 0,-8 12 0,8-12 0,-10 14 0,10-14 0,-12 14 0,12-14 0,-12 13 0,12-13 1,-12 14-1,12-14 0,-10 11 0,10-11 0,-9 11 0,9-11 0,-6 13 0,6-13 0,-8 11 0,8-11 0,-8 11 0,8-11 0,-6 11 0,6-11 0,0 0 0,-11 13 0,11-13 0,0 0 0,-8 11 0,8-11 1,0 0-1,-7 11 0,7-11 0,0 0 0,0 0 0,-7 10 0,7-10 0,0 0 0,0 0 0,0 0 0,0 0 0,0 0 0,0 0 0,-9 11 0,9-11 0,0 0 0,0 0 0,0 0 0,-7 10 0,7-10 0,0 0 0,0 0 0,0 0 0,0 0 0,0 0 0,-6 10 0,6-10 0,0 0 0,0 0 0,0 0 0,-8 11 0,8-11 1,0 0-1,-6 12 0,6-12 0,0 0 0,-6 12 0,6-12 1,0 0-1,-4 10 0,4-10 0,0 0 0,0 0 0,0 0 0,-3 10 0,3-10 0,0 0 0,0 0 0,-4 10 0,4-10 0,0 0 0,0 0 0,-6 10 0,6-10 0,0 0 0,0 0 0,0 0 0,0 0 0,-4 11 0,4-11 0,0 0 0,0 0 0,0 0 0,0 0 0,0 0 0,-5 10 0,5-10 0,0 0 0,0 0 0,0 0 0,-5 11 0,5-11 0,0 0 0,0 0 0,-6 12 0,6-12 0,0 0 0,0 0 0,-5 11 0,5-11 0,0 0 0,0 0 0,0 0 0,0 0 0,0 0 0,0 0 0,0 0 0,0 0 0,0 0 0,0 0 0,0 0 0,0 0 0,0 0 0,0 0 0,0 0 0,0 0 0,0 0 0,0 0 0,0 0 0,-7 10 0,7-10 0,0 0 0,0 0 0,0 0 0,0 0 0,0 0 0,-5 10 0,5-10 0,0 0 0,0 0 0,0 0 0,-6 11 0,6-11 0,0 0 0,0 0 0,0 0 0,-6 10 0,6-10 0,0 0 0,0 0 0,0 0 0,0 0 0,0 0 0,0 0 0,0 0 0,0 0 0,-8 11 0,8-11 0,0 0 0,0 0 0,0 0 0,-6 10 0,6-10 0,0 0 0,0 0 0,0 0 0,0 0 0,0 0 0,0 0 0,0 0 0,0 0 0,0 0 0,0 0 0,0 0 0,0 0 0,0 0 0,0 0 0,0 0 0,0 0 0,0 0 0,0 0 0,0 0 1,0 0-1,0 0 0,0 0 0,0 0 0,0 0 0,0 0 0,0 0 0,0 0 0,0 0 0,0 0 0,0 0 0,0 0 0,-6 9 0,6-9 0,0 0 0,0 0 0,0 0 0,0 0 0,0 0 0,0 0 0,0 0 0,0 0 0,0 0 0,0 0 0,-8 10 0,8-10 0,0 0 0,0 0 1,0 0-1,-8 11 0,8-11 0,0 0 0,0 0 0,0 0 0,0 0 0,0 0 0,-7 10 0,7-10 0,0 0 0,0 0 0,0 0 0,0 0 0,0 0 0,0 0 0,0 0 0,0 0 0,0 0 0,0 0 1,0 0-1,0 0 0,0 0 0,0 0 0,0 0 0,0 0 0,0 0 0,0 0 0,-6 10 0,6-10 0,0 0-1,0 0 2,0 0-2,0 0 1,0 0 0,0 0 1,-7 10-1,7-10 0,0 0 0,0 0 0,0 0 0,0 0 0,0 0-1,0 0 1,0 0 0,0 0 0,-5 10 0,5-10 0,0 0 0,0 0 0,0 0 0,0 0 0,0 0 0,0 0 1,0 0-1,0 0 0,0 0 0,0 0 0,0 0 0,0 0 0,0 0-1,-9 10 1,9-10 0,0 0 0,0 0 0,0 0 0,0 0 0,0 0 0,0 0 0,0 0 0,0 0 0,0 0 0,0 0 0,-8 11 0,8-11 1,0 0-1,0 0 0,0 0 0,-8 10 0,8-10 0,0 0 0,0 0 0,0 0 0,0 0 0,0 0 0,-8 11 0,8-11 0,0 0 0,0 0 0,-7 11 0,7-11 0,0 0 0,-4 10 0,4-10 0,0 0 1,0 0-1,-6 10-1,6-10 1,0 0 0,0 0 0,0 0 0,-6 10 0,6-10 0,0 0 0,0 0 0,0 0 0,-10 11 0,10-11 0,0 0 0,-10 11 0,10-11 1,0 0-1,-12 11 1,12-11-1,0 0 0,0 0 1,-12 11-1,12-11-1,0 0 1,0 0 0,-9 12 0,9-12 0,-7 10 1,7-10-1,-4 11 0,4-11-1,-7 11 1,7-11 0,-3 10 0,3-10-1,0 0 1,-7 10 0,7-10 0,0 0 0,-9 11 0,9-11 0,0 0 0,-11 13 0,11-13 0,0 0 0,-12 13 0,12-13 0,-9 10 0,9-10 0,-10 10 0,10-10 0,-9 12 0,9-12 0,-9 11 0,9-11 0,-10 12 0,10-12 1,-8 11-1,8-11 0,-8 11 0,8-11 0,-7 10 0,7-10 0,0 0 0,-8 15 0,8-15 0,0 0 0,-9 14 0,9-14 0,-8 11 0,8-11 0,-8 14 0,8-14 0,-8 14 0,8-14 1,-9 13-1,9-13 0,-7 11 0,7-11 0,-5 11 0,5-11 0,-7 12 0,7-12 0,-6 12 0,6-12 0,-7 16 0,7-16 1,-8 15-1,8-15 0,-7 15 0,7-15 0,-6 14 0,6-14 0,-5 12 0,5-12 0,-7 13 0,7-13 0,-8 17 0,8-17 0,-10 15 0,10-15 0,-11 19 0,11-19 0,-11 17 0,11-17 1,-11 18-1,11-18 0,-12 18 0,12-18 0,-13 17 0,13-17 1,-12 16-1,12-16 0,-11 14 0,11-14 0,-10 16 0,10-16 0,-8 15 0,8-15 0,-9 13 0,9-13 0,-5 12 0,5-12 0,-7 10 0,7-10 0,-6 11 0,6-11 1,-6 11-1,6-11 0,-8 12 0,8-12-1,-6 14 1,6-14-1,-7 11 1,7-11-1,-5 11 1,5-11 0,0 0 0,-9 14 0,9-14 0,-6 11 0,6-11 0,-6 11 0,6-11 0,-7 13 0,7-13 0,-7 14 0,7-14 0,-6 13 0,6-13 0,-7 13 0,7-13 0,-4 11-1,4-11 1,-7 12 0,7-12 0,-6 12 0,6-12 0,-7 13 0,7-13 1,-8 14-1,8-14 0,-6 13 0,6-13 0,-7 12 0,7-12 0,-8 12 0,8-12 0,-5 10 0,5-10 0,-6 12 0,6-12 0,-7 15 0,7-15 0,-8 15 0,8-15 0,-10 18 0,10-18 0,-10 16 0,10-16 0,-9 16 0,9-16 0,-10 16 0,10-16 0,-11 19 1,6-9-1,-2 1 0,3 1 0,-3 0 0,3 0 0,-1 0 0,2-1 0,-1 2 0,0-2 0,4-11 1,-10 17-1,10-17 0,-10 18 0,10-18 0,-11 19 0,11-19 0,-13 15 0,13-15 0,-11 18 0,11-18 1,-9 13-1,9-13 0,-9 11 0,9-11 0,-5 10 0,5-10 0,-8 11 0,8-11 0,-7 13 0,7-13 0,-8 12 0,8-12 0,-10 15 0,10-15 0,-7 13 0,7-13 0,-10 13 0,10-13 0,-7 14 0,7-14 0,-10 14 0,10-14-1,-12 14 0,12-14 1,-11 15-1,11-15 0,-16 17 0,16-17 0,-14 17 0,4-7 1,2 1 0,-1-1-1,1 0 1,8-10 0,-16 18 0,16-18 0,-13 13 0,13-13-1,0 0 1,-12 9 0,12-9 0,0 0 0,-12 10 0,12-10 0,-11 9 0,11-9 0,-13 9 0,13-9 0,-11 8 0,11-8 0,-11 7 0,11-7 0,0 0 0,-12 9 0,12-9 0,0 0 0,-12 7 0,12-7 0,0 0 1,-12 10-1,12-10 0,-11 6 0,11-6 0,0 0 0,-14 8-1,14-8 1,-15 5 0,15-5 0,-12 7 0,12-7 0,-19 7 0,10-2 0,9-5 0,-16 10 1,16-10-1,-14 10 0,14-10 0,-11 7 0,11-7 0,0 0 0,-13 9 0,13-9 0,0 0 0,-13 10 0,13-10 0,-12 10 0,12-10 0,-13 10 0,13-10 0,-13 12 0,13-12 0,-12 10 0,12-10 1,-10 8-1,10-8 0,0 0 0,-11 10 0,11-10 0,0 0 0,0 0-1,-13 9 1,13-9 1,0 0-1,-15 11 0,15-11 0,-11 7 0,11-7 0,-14 9 0,14-9 0,-13 7 0,13-7 0,-14 6 0,14-6 0,-13 7 0,13-7 0,-10 5 0,10-5 0,0 0 0,0 0 0,-10 9 0,10-9 0,0 0 0,0 0 1,-11 10-1,11-10 0,-12 5-1,12-5 1,-11 4 0,11-4 0,-10 3 0,10-3 0,0 0 0,-12 4 0,12-4 0,-11 2 0,11-2 1,0 0-1,-13 3 0,13-3 0,0 0 0,0 0 0,-12 3 0,12-3 0,0 0 0,0 0 0,0 0 0,0 0 0,-15 4 0,15-4 0,0 0 0,-13 1 0,13-1 0,-11 1 0,11-1 0,-10 2 0,10-2 0,0 0 0,-12 1 0,12-1 0,0 0 0,0 0 0,0 0 0,-12-1 0,12 1 0,0 0 0,0 0 0,-13 0 0,13 0 0,-12 1 0,12-1 0,-11 1 0,11-1 0,-14 1 0,14-1 0,-10 2 0,10-2 0,0 0-1,-13-3 1,13 3 0,0 0 0,-12-1 0,12 1 0,-12-2 0,12 2 0,-11-1 0,11 1 0,-13-3 0,13 3 0,-12-3 0,12 3 0,0 0 0,-14-5 0,14 5 0,0 0 0,0 0 0,-10-6 0,10 6 0,0 0 0,0 0 0,0 0 0,-10-4 0,10 4 0,0 0 0,0 0 0,-9-4 0,9 4 0,0 0 0,-10-6 0,10 6 0,0 0 0,-10-7 0,10 7 0,-10-3 0,10 3 0,0 0 0,0 0 0,-10-6 0,10 6 0,0 0 1,0 0-1,0 0-1,-11-4 1,11 4 0,0 0 0,0 0 0,-10-4 0,10 4 0,0 0 0,0 0 0,0 0 0,-11-6 0,11 6 0,0 0 0,0 0 0,0 0 0,-11-5 0,11 5 0,0 0 1,0 0-1,0 0 0,0 0 0,0 0 0,0 0 0,0 0 0,0 0 0,0 0 0,0 0 0,0 0 0,0 0 0,-13-11 0,13 11 0,0 0 0,0 0 0,-11-12 0,11 12 0,0 0 0,-9-11 0,9 11 0,0 0 0,-7-12 0,7 12 0,0 0 0,-8-10 0,8 10 0,0 0 0,-9-10 0,9 10 0,0 0 0,-8-10 0,8 10 0,0 0 0,-11-11 0,11 11 0,0 0 1,-10-9-1,10 9-1,0 0 1,0 0 0,0 0 0,-12-11 0,12 11 0,0 0 0,0 0 0,-12-13 0,12 13 0,-9-10 0,9 10 0,-11-9 0,11 9 0,-11-10 0,11 10 0,-11-9 0,11 9 1,-12-8-2,12 8 1,-10-7 0,10 7 0,0 0 0,-12-10 0,12 10 0,0 0 0,0 0 0,-10-8 0,10 8 0,0 0 0,0 0 0,0 0 0,-11-7 0,11 7 0,0 0 0,0 0 0,0 0 0,-10-6 0,10 6 0,0 0 0,0 0 0,-11-7 0,11 7 0,0 0 0,0 0-1,-10-5 1,10 5 0,0 0 0,0 0 0,0 0 0,0 0 0,0 0 0,-11-9 0,11 9 0,0 0 0,-11-6 0,11 6 0,0 0 0,0 0 0,-12-10 0,12 10 0,0 0 0,-10-7 0,10 7 0,0 0 0,-14-8 0,14 8 0,-11-9 0,11 9 0,-12-9 0,12 9 1,-11-10-1,11 10 0,-14-12 0,14 12 1,-10-8-1,10 8 0,-12-11 0,12 11 0,-11-7 0,11 7 0,0 0 0,-12-9 0,12 9 0,0 0 0,0 0 0,0 0 0,-11-8 0,11 8 0,0 0 0,0 0 0,0 0 0,0 0 0,-11-6 0,11 6 0,0 0 1,0 0-1,-14-9 0,14 9 0,0 0 1,-10-8 0,10 8 0,0 0-1,0 0 0,0 0 1,-9-7-1,9 7 1,0 0-1,0 0-1,0 0 1,0 0 1,0 0-1,0 0 0,0 0 0,0 0 0,0 0 0,0 0 1,0 0-2,0 0 1,0 0 1,0 0-1,-10-10 0,10 10 0,0 0 0,0 0 0,0 0 0,0 0 1,0 0-1,0 0 0,0 0 0,0 0 0,0 0 0,0 0 0,0 0 1,0 0-1,0 0 0,0 0 1,0 0-1,0 0 0,0 0 1,0 0-1,0 0 0,0 0 0,0 0 1,0 0-1,0 0 0,0 0 0,0 0 0,0 0 0,0 0-2,0 0-5,5 10-23,-5-10-11,0 0 2,0 0-3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5:37.6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8029 4242 1,'0'0'2,"0"0"1,0 0 0,-9 10-1,9-10 1,0 0-2,0 0 1,-13 5 0,13-5 0,-10 2 2,10-2 1,-12 1 0,12-1 0,-15 1 2,15-1 0,-17 0 1,17 0-1,-16-1 0,16 1-1,-14-4 2,14 4-2,-11-7 0,11 7 0,0 0-2,-11-8 0,11 8-1,0 0-1,0 0-2,0 0-1,0 0-2,0 0 0,-13 6 0,13-6-1,0 0 1,0 0 1,0 0-1,0 0 2,-10 3 0,10-3 1,0 0 0,0 0 0,0 0 0,0 0 0,0 0 0,-8 10 0,8-10 0,0 0 0,-11 6 0,11-6 0,-10 1 1,10-1 0,-10 1 0,10-1 1,-10-2 0,10 2 0,-10-3 0,10 3 0,0 0 0,-11-3-1,11 3 0,0 0-1,0 0 2,0 0-1,0 0 2,0 0 0,0 0 0,0 0 1,0 0 0,0 0-1,0 0 0,0 0-1,0 0 0,0 0-1,9 12 0,-9-12-1,0 0 1,0 0 1,0 0 1,0 0 1,0 0-1,0 0 1,0 0-1,0 0 1,0 0-1,0 0-2,0 0 0,0 0-1,0 0 0,0 0 0,0 0 1,0 0 0,0 0 1,0 0-1,0 0 0,0 0 1,0 0-1,0 0 0,0 0 0,-12 6 0,12-6-1,-11-2 1,11 2 0,-13-5 0,13 5 0,-19-11 0,19 11 0,-20-13 1,20 13-1,-20-14 0,20 14 0,-16-13 0,16 13 0,-12-9 0,12 9-1,-11-9 1,11 9-1,-11-9 0,11 9 0,-15-11 1,15 11-1,-18-12 0,5 6 0,0 0 0,-1-1 1,-2 0-1,2 1 1,-1-2-1,0 0 1,0-1 0,4 1 0,-1-2-1,1 1 1,1-1 0,10 10-1,-19-17 0,19 17 1,-14-12-1,14 12 0,-16-7 0,16 7 0,-14-4 0,14 4 0,-17-3 0,8 1 1,-3 0-1,12 2 0,-20-10 1,6 3 0,0-1-1,1 0 0,-2 0 1,1-2-1,0 1 0,-2 1 0,1 0 1,2 1-1,-1-1 0,-1 2 0,0-1 0,-1 0 0,1-1 1,-3 0-1,2-2 0,-3 1 0,0-1 0,1 1 0,1-1 0,-2 2 0,1-1 0,3 1 0,0 1 1,-1 1-1,2-1 0,1 1 0,-3 0 1,3 1-1,0-4 1,-2 1-1,1 0 1,1 0-1,-2 0 1,1 0-1,2-1 0,-1 3 0,1 0 0,-1 2 0,1 0 0,1 1 0,-1 0 0,1 1 0,1-1 0,-1 1 1,-1-1-1,0 0 0,1-2 1,-3 1-1,0-2 0,1 2 0,-1-1 0,2 1 0,12 4 0,-19-8 0,19 8 0,-14-5 0,14 5 0,-13-5 0,13 5 0,-9-4 0,-1 2 1,10 2-1,-17-5 0,7 2 0,-1 1 1,1-3-1,0 2 0,-2-1 0,2-1 0,0 1 0,10 4 0,-17-8 1,17 8-1,-15-6 0,15 6 0,-12-6 0,12 6 0,-10-7 0,10 7 0,-12-5 0,12 5 0,-14-8 0,14 8 0,-17-8 0,17 8 0,-16-7-1,16 7 1,-18-8 0,18 8 0,-16-7 0,16 7 0,-18-6 1,18 6-1,-17-7 0,17 7 0,-15-6 0,15 6 0,-12-6 0,12 6 0,-11-4 0,11 4 0,-11-5 0,11 5 0,0 0 0,-14-6 0,14 6 0,-13-7 0,13 7 0,-17-8 0,17 8 0,-18-7 0,8 2 0,0 1 0,10 4 0,-16-8 0,16 8 0,-12-8 0,12 8 0,-13-5 0,13 5 0,0 0 0,-11-7 0,11 7 0,0 0 0,-13-6 0,13 6 0,-12-8 0,12 8 0,-15-8 0,15 8 1,-16-9-2,16 9 1,-15-7 1,15 7-1,-12-5 0,12 5 0,-11-4 0,11 4-1,-11-5 1,11 5 0,-11-4 0,11 4 0,-14-6 0,14 6 0,-14-5 0,14 5 1,-14-4-1,14 4 0,-15-5 0,15 5 0,-11-4 0,11 4 0,-11-5 0,11 5 0,0 0 0,-12-5 0,12 5 0,0 0 0,0 0 0,0 0 0,-10-7 0,10 7-1,0 0 2,0 0-1,-13-8 0,13 8 0,-11-2 0,11 2 0,-10-1 0,10 1 0,-11-1 0,11 1 0,-14-1 0,14 1 0,-15-3 0,15 3 0,-17-5 0,17 5 0,-13-4 0,13 4 1,-15-5-1,15 5 0,-11-5 0,11 5 0,-10-4 0,10 4 0,-12-6 0,12 6 0,-10-6 0,10 6 0,-12-5 0,12 5 0,-10-6 0,10 6 0,-10-5 0,10 5 0,-12-6 0,12 6 0,-11-5 0,11 5 0,-16-8 0,16 8 0,-16-5 0,16 5 0,-12-6 0,12 6 0,0 0 0,-12-5 0,12 5 0,0 0 0,0 0 0,-12-7 0,12 7 0,-11-4 0,11 4 0,-11-6 0,11 6 0,-16-6 0,16 6 0,-12-7 1,12 7-1,-10-6 0,10 6 0,-10-5 0,10 5 0,0 0 0,-12-8 0,12 8 0,0 0 0,-14-9 0,14 9-1,0 0 1,-15-8 1,15 8-1,0 0 0,-11-7 0,11 7 0,0 0 0,-12-7 0,12 7 0,0 0 0,-12-7 0,12 7 0,-10-7 0,10 7 0,0 0 0,-11-8 0,11 8 0,0 0 0,-11-6 0,11 6 0,0 0 0,-10-6 0,10 6 0,0 0 0,-12-6 0,12 6 0,0 0 0,-12-8 0,12 8 0,0 0 0,-11-8 0,11 8 0,0 0 0,-11-5 0,11 5 0,0 0 1,-10-7-1,10 7 0,0 0 0,-11-8 0,11 8 0,0 0 0,-12-5-1,12 5 1,0 0 0,0 0 0,-12-7 0,12 7 1,0 0-1,0 0 0,0 0 0,-11-7 0,11 7 0,0 0 0,0 0 0,-12-7 0,12 7 0,0 0 0,-11-7 0,11 7 0,0 0 0,-11-10 0,11 10 1,0 0-1,-11-9 0,11 9 0,0 0 0,-13-7 0,13 7 0,0 0 0,0 0 0,-11-8 0,11 8 0,0 0 0,0 0 0,0 0-1,-11-6 1,11 6 0,0 0 0,0 0-1,-12-5 1,12 5-1,0 0 1,-11-3-1,11 3 1,0 0-1,0 0 1,0 0 0,0 0 0,0 0 0,-10-6 0,10 6 0,0 0 0,0 0 0,0 0 0,0 0 0,0 0 0,0 0 0,-10-6 0,10 6 0,0 0 0,0 0 0,-8-10 0,8 10 0,0 0 0,-10-7 0,10 7 0,0 0 1,0 0-1,0 0 0,-11-7 0,11 7 0,0 0 0,0 0 0,0 0 0,-11-6 0,11 6 0,0 0 0,0 0 0,-10-7 0,10 7 0,0 0 0,0 0 0,0 0 0,-10-5 0,10 5 0,0 0 0,0 0 0,0 0 0,0 0 0,0 0 0,-10-8 0,10 8 0,0 0 0,0 0 0,0 0 0,-10-8 0,10 8 0,0 0 0,0 0 0,0 0 0,0 0 0,0 0 0,0 0 0,0 0 0,-11-8 0,11 8-1,0 0 1,0 0 0,0 0 0,-10-7 0,10 7 0,0 0 1,0 0-1,0 0 0,0 0 0,0 0-1,0 0 1,-10-7 0,10 7 0,0 0 0,0 0 0,0 0 0,0 0 0,-11-6 0,11 6 0,0 0 0,0 0 0,-13-8 0,13 8 0,0 0 0,-10-6 0,10 6 0,0 0 0,0 0 0,-13-7 0,13 7 0,0 0 0,0 0 0,-10-6 0,10 6 0,0 0 0,0 0 0,-11-9 0,11 9 0,0 0 0,-13-9 0,13 9 0,0 0 0,-14-11 0,14 11 0,0 0 0,-12-8 0,12 8 0,0 0 0,0 0 0,0 0 0,-10-11 1,10 11-1,0 0 0,0 0 0,-11-14 0,11 14 0,0 0 0,-10-13 0,10 13 0,0 0 0,-9-11 0,9 11 0,0 0-1,-8-10 1,8 10 0,0 0 0,0 0 0,-9-10 0,9 10 0,0 0 0,0 0 0,0 0 0,0 0 0,0 0 0,0 0 0,0 0 0,0 0 0,0 0 0,0 0 0,-12-11 0,12 11 0,0 0 0,0 0 0,0 0 0,0 0 0,-9-10 0,9 10 0,0 0 0,0 0 0,0 0 0,0 0 0,0 0 0,0 0 0,0 0 0,0 0 0,0 0 0,-10-11 0,10 11 0,0 0 0,0 0 0,-8-11 0,8 11 0,0 0 0,-7-11 0,7 11 0,0 0 0,-10-13 0,10 13 0,-7-12 0,7 12 0,-10-13 0,10 13 0,-9-15 0,9 15 0,-9-14 0,9 14 0,0 0 0,-11-14 0,11 14 0,0 0 0,0 0 0,-10-9 0,10 9 1,0 0-1,-12-9 0,12 9 0,-14-8 0,14 8 0,-14-10 0,14 10 0,-17-10 0,17 10 0,-10-7 0,10 7 0,0 0 0,0 0 0,-10-12 0,10 12 0,0 0 0,-10-9 0,10 9 0,0 0 0,-14-15 0,14 15 0,-11-9 0,11 9 0,0 0 0,-12-13 0,12 13 0,0 0 0,0 0 0,0 0 0,-10-10 0,10 10 0,0 0 1,0 0-1,-10-9 0,10 9 0,0 0 0,-12-13 0,12 13 0,0 0 0,-12-11 0,12 11 0,-10-8 0,10 8 0,0 0 0,-10-13 0,10 13 0,0 0 0,-11-12 0,11 12 0,0 0 0,-10-12 0,10 12 0,0 0 0,-9-12 0,9 12 0,0 0 0,-12-11 0,12 11 0,0 0 0,0 0 0,-13-13 0,13 13 0,0 0 0,-13-12 0,13 12 0,-13-11 0,13 11 0,-7-14 1,7 14-1,-8-14-1,8 14 1,-5-11 0,5 11 0,-4-11-1,4 11 1,0 0 0,-7-10 0,7 10 0,0 0 0,-10-9 0,10 9 1,0 0-1,-9-10 0,9 10 0,0 0 0,0 0 0,-10-11-1,10 11 1,0 0 0,0 0 0,0 0 0,-7-10 0,7 10 0,0 0 0,0 0 0,-15-9 0,15 9 0,-10-7 0,10 7 0,-13-7 0,13 7 0,-10-5 0,10 5 0,-10-6 0,10 6 0,-11-4 0,11 4 0,0 0 0,-10-8 0,10 8 0,0 0 0,0 0 0,-11-8 0,11 8 0,0 0 0,0 0 0,-11-8 0,11 8 0,0 0 0,0 0 0,-10-11 0,10 11 0,0 0 0,0 0 0,-11-13 0,11 13 0,0 0 0,-12-13 0,12 13 0,-13-11 0,13 11 0,-9-10 0,9 10 0,-10-7 0,10 7 0,0 0 0,0 0 0,0 0 0,-11-8 0,11 8 0,0 0 0,0 0 0,0 0 0,0 0 0,-8-10 0,8 10 0,0 0 0,-12-11 0,12 11 0,0 0 0,-11-10 0,11 10 0,0 0 0,0 0 0,0 0 0,0 0 1,0 0-1,0 0 0,0 0 0,0 0 0,0 0 0,0 0 0,-10-10 0,10 10 0,0 0 0,0 0 0,0 0 0,0 0 0,0 0 0,0 0 0,0 0 0,0 0-1,0 0 1,0 0 1,0 0-1,-8-11 0,8 11 0,0 0 0,0 0 0,0 0 0,0 0 0,-7-10 0,7 10 0,0 0 0,0 0 0,0 0 0,0 0-1,0 0 2,0 0-2,0 0 2,0 0-1,-8-10 0,8 10 0,0 0 0,0 0 0,0 0 0,0 0 0,0 0 0,0 0 0,0 0 0,-7-10 0,7 10 0,0 0 0,0 0 0,-6-11 0,6 11-1,0 0 1,-8-12 0,8 12 0,0 0 0,-9-11 0,9 11 0,0 0 0,-8-10 1,8 10-2,0 0 2,0 0-2,-8-11 1,8 11 0,0 0 0,0 0 0,-6-10 0,6 10 0,0 0 0,0 0 1,0 0-1,0 0 0,0 0 0,0 0 0,0 0 0,-9-10 0,9 10 0,0 0 0,0 0 0,0 0 0,0 0 0,-5-10 0,5 10 0,0 0 0,0 0 0,0 0 0,0 0 0,-8-10 0,8 10 0,0 0 0,0 0 0,0 0 0,0 0 0,-8-9 0,8 9 0,0 0 0,-6-13 0,6 13 0,0 0 0,-8-12 0,8 12 0,0 0 0,0 0 0,0 0 0,0 0 0,-6-10 0,6 10 0,0 0 0,0 0 0,0 0 0,-10-7 0,10 7 0,0 0 0,0 0 0,0 0 0,0 0 0,-9-9 0,9 9 0,0 0 0,0 0 0,0 0 0,0 0 0,0 0 0,0 0 0,-8-10 0,8 10 0,0 0 0,0 0 0,0 0 0,0 0 0,0 0 0,-9-10 0,9 10 0,0 0 0,0 0 0,0 0 0,0 0 1,0 0-1,0 0 0,-8-10 0,8 10 0,0 0 0,0 0 0,-10-11 0,10 11 0,0 0 0,0 0 0,0 0 0,0 0 0,0 0 0,0 0 0,0 0 0,0 0 0,0 0 0,0 0 0,0 0 0,0 0 0,0 0 0,0 0 0,0 0 0,0 0 0,0 0 0,0 0 0,0 0 0,0 0 0,0 0 0,0 0 0,0 0 0,0 0 0,0 0 0,0 0 0,-6-11 0,6 11 0,0 0 0,0 0 0,0 0 0,0 0 0,0 0 0,0 0 0,0 0 0,0 0 1,0 0-1,0 0 0,0 0 0,0 0 0,-7-10 0,7 10 0,0 0 0,0 0 0,0 0-1,0 0 1,0 0 0,0 0 0,0 0 0,0 0 0,-6-10 0,6 10 0,0 0 0,0 0 0,0 0 0,0 0 0,-10-8 0,10 8 0,0 0 0,0 0 0,0 0 0,0 0 0,0 0 0,-10-6 0,10 6 0,0 0 0,0 0 0,0 0 0,-7-11 0,7 11 0,0 0 1,0 0-1,-8-10 0,8 10 0,0 0 0,0 0 0,0 0 0,0 0 0,0 0 0,0 0 0,-7-10 0,7 10 0,0 0 0,0 0 0,0 0 0,0 0 0,0 0-1,-11-12 2,11 12-1,0 0 0,0 0 0,-11-13 0,11 13 0,0 0 0,-11-14 0,11 14 0,-11-10 0,11 10 0,-10-11 0,10 11 0,-11-9 0,11 9 0,-10-10 0,10 10 0,0 0 0,-12-14 0,12 14 0,-11-7 0,11 7 0,0 0 0,-12-12 0,12 12 0,0 0 0,-12-10 0,12 10 0,0 0 0,0 0 0,-11-9-1,11 9 1,0 0 0,0 0 0,0 0-1,-10-11 2,10 11-1,0 0 1,0 0-1,-13-12 0,13 12 0,-10-11 1,10 11-1,-12-14-1,12 14 1,-16-14 0,16 14 0,-16-16 0,16 16 0,-14-15 0,14 15 0,-18-12 0,18 12 0,-15-13 0,5 7 0,10 6 0,-19-12 0,8 6 0,11 6 0,-19-13 0,9 7 0,0-1 0,10 7 0,-19-14 0,7 6 0,2 0 0,10 8 0,-19-13 0,19 13 0,-16-12 0,16 12 0,-12-10 0,12 10 0,0 0 0,-10-9 0,10 9-1,0 0 1,0 0 0,-11-10 0,11 10 0,0 0 0,-15-14 0,15 14 0,-17-15 0,7 6 0,1-1 0,-1 0 0,-1 0 0,11 10 1,-17-18-1,17 18 0,-15-15 0,15 15 0,-10-13 0,10 13 0,-12-13 0,12 13 0,-13-17 0,13 17 0,-15-19 0,3 10 0,-1 0 0,1-1 0,-1 0 0,2 1 0,-1 1 0,1-1 0,1 3 0,10 6 0,-13-15 0,13 15 0,-14-13 0,14 13 0,-17-15 0,7 7 0,0-2 0,-1 1 0,-1-1 0,-2-1 0,2 1 0,0 0 0,-3-1 0,0 2 0,1-1 0,-2 0 0,1 0 0,-3-3-1,0 0 0,-3 0 0,2 0 1,-1 0-1,0 1 0,0-2 0,0 3 1,4 3 0,0-1 0,3 2 0,0 0 0,1 1 0,-2-1 0,2 0 0,-3-2 0,-2 0 0,0-1 0,-1-1 0,-2 0 0,3 0 0,-2 0 0,1-1 0,1 1 0,0 0 0,-1 0 0,1 0 1,-2-3-1,-1 0 0,-2-2 0,-1-1 0,-2-2 0,-2-1 0,0-1 0,0 1 0,3 1 0,0 1 0,2 2 0,0 2 1,1 1-1,1 1 0,1 0 0,-1 2 0,-2-2 0,0 0 0,1 0 0,1 1 0,-1-2 0,4 4 0,-1 0 0,4 1 0,2 1 0,1 2 0,1 0 0,10 5 0,-15-5 0,15 5 0,-12-6 0,12 6 0,-11-4 0,11 4 0,-13-5 0,13 5 0,-16-7 0,16 7 0,-16-8 0,5 4 0,-1-1 0,0-1 1,-2 0-1,-1 0 0,1-3 0,-3 0 0,-1 0 1,3-1-1,0 0 0,-1 0 0,0 0-1,0 1 0,2 1 1,-3 0-1,2 0 1,-2 2-1,0-2 1,-2 1-1,2 1 1,-2-2 1,-2 0-1,-1-2 0,1 2 0,-2-2 0,2 0 0,0 1 0,0 0 0,3 3 0,2-1 0,2 3 0,1-1 0,1 2 0,-1 1 0,-1-2 0,1 1 1,-2-1-1,-1-1 0,0 1 0,-1-1 1,2 0-1,1 0 0,-1 1 0,2 2 0,0 0 1,0 1-1,-2-2 1,2 2-1,-2-1 1,0 1 0,-1-2-1,-1-2 0,2 1 1,-1-1-1,2 1 0,2 0 0,0-1 0,2 3 0,0 0 0,10 2 0,-17-2 0,17 2 0,-17 0 0,6 0 0,0 1 0,0-1 1,-2 0-1,1-1 0,2 1 0,-1-2 0,11 2 0,-15 0 0,15 0 0,-18 2 1,7-1-1,1 0 0,-4 0 0,-1 0 1,-4-1-1,0 0 1,-1-1 0,2 1-1,0 0-10,-2-2 3,6 3 0,-2-2 0,4 2-1,-2 0 1,3 2 0,-6-2-1,4 3 12,-2-2-4,0 0 0,0 0 0,0 0 0,2-1 0,2 1 0,1 0 0,10-2 0,-14 3 0,14-3 0,-14 1 1,14-1-1,-18 0 0,7 0 1,0 0-1,-1 0 1,0 0-1,-2 0 0,3 1 0,0 0 0,2 1 0,9-2 0,-18 5 0,18-5 0,-18 4 0,7-1 0,11-3 1,-20 3-1,9-1 0,-1-1 0,-1-1 1,1 1-1,1-1 0,1 1 0,0-1 0,0 2 0,10-2 0,-15 1 0,15-1 0,-15 2 0,15-2 0,-12 2 0,12-2 0,-13 3 0,13-3 0,-13 4 0,13-4 0,-14 5 0,14-5 0,-15 5 0,15-5 0,-13 4 0,13-4 0,-13 7 0,13-7 0,-17 6 0,7-2 0,-3-2 1,0 0-1,-4-2 0,2 0 1,-3-1-1,2-1 0,1-1 0,3 1 0,2 1 0,10 1-1,-13 0 0,13 0 0,0 0 23,0 0-23,1 22-2,-4-6-25,6-1-6,3-1 2,-6-14-1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6:39.8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15029 822 14,'0'0'11,"0"0"-4,0 0-1,-10 1 0,10-1-1,0 0 0,0 0-3,0 0 1,0 0 0,0 0 0,0 0 0,0 0 1,0 0 1,0 0 3,-10-2-1,10 2 0,0 0 0,0 0 0,0 0 0,0 0-1,0 0-2,0 0 0,0 0-1,0 0-1,0 0-1,0 0 0,0 0 0,0 0 1,0 0-1,0 0 1,-12 8 0,12-8 0,0 0-1,-15 5 1,15-5 0,-16 2 0,5-2 0,1 2-1,0-2 1,-1 0-1,0-2 1,11 2-1,-17-1 0,17 1-1,-17-1 2,17 1-1,-16-1-1,16 1 0,-19 1 1,9 0-1,-1-1 1,0 1-1,-1-1 1,0 2-1,1-2 1,-3 1-1,2-1 0,0 1 1,1-1 0,0 1-1,1-2 1,-1 2-1,1-2 1,10 1 0,-17-1-1,17 1 0,-18 0 1,18 0-1,-19-1 0,8 1 0,1 0 0,-1 1 0,-1-1 1,0 0-1,-1 0 0,0 0 1,-1-1-1,2 1 1,0-2-1,1 1 1,0 0-1,1 0 0,0 0 0,0 0 1,10 1-1,-18-1 0,7 0 0,1 1 0,0-1 0,-1 0 0,-1-1 0,0 1 1,0 0-1,0-1 0,1 0 1,-2 0-1,2-1 0,-1 1 1,2-1-1,-1 1 0,1-1 0,0 1 1,0-1-1,-1 1 1,0-2 0,-1 0-1,-1 1 1,-1-2 0,0 1-1,-1-1 0,-2 2 0,3-1 1,-2 0-1,2 1 0,-1 1 0,0 0 0,1-2 1,1 2-1,1 0 1,-2-1-1,1 1 0,1-1 0,-1 0 1,1 0-1,0 0 0,-3 0 0,0 0 0,-1 1 0,0-2 0,-2 2 0,3 0 1,-3 0-1,0 1 0,3-2 0,1 2 0,-1 0 0,3 0 0,0 1 0,0 0 0,1 1 0,-1 0 0,1 0 0,-1 1 0,1 0 0,1-1 0,0 0 0,10-1 1,-18 3-1,18-3 0,-16 1 0,16-1 0,-17 1 0,17-1 1,-18 0-1,18 0 0,-16-1 0,16 1 0,-17-1 0,17 1 0,-17-2 1,6 1-1,0 0 0,0-1 0,-1-1 0,-1 0 0,1 0 1,1-2-1,1 1 0,10 4 0,-17-8 0,17 8 0,-17-6 0,17 6 0,-19-5 0,10 4 0,-2-1 0,-2 0 0,0 0 0,-2-2 0,1 1 1,2 0-1,-1-3 0,-1 2 0,1-2 0,0 1 0,1-1 0,0 0 0,-2 0 0,0 2 0,-2-2 0,1 2 0,-3-2 0,-1 2 0,-1-1 0,1 0 1,1-1-1,-1 0 0,3 0 0,-1 0 0,3-2 0,2 1 1,-2 1-1,2-1 0,2 2 0,-1 0 0,0 1 0,0-1 0,0 3 0,-1 0 0,0 0 0,1-1 0,0 1 0,-1-1 0,1 0 0,1 0 0,-2-2 0,1 1 0,0-1 0,0 1 0,0 0 0,-1 0 0,1 0 0,-2-1 0,4 2 0,-1-2 0,0 1 0,0 0 0,10 4 0,-19-7 1,9 4-1,0-1-1,-1 1 1,-1 0 1,0 0-1,-1-2 0,1 2 0,-2-3 0,1 2 0,1-1 0,1 0 0,0-1 1,0 2-1,1 1 0,-1-1-1,0 1 1,-2 1 0,-1-1 0,0 0 0,0 1 0,-3-1 1,1 0-1,0-2 0,2 1 0,2-1 0,-1 1 0,2 0 0,0-2 0,1 3 0,-1-1 0,0 1 0,-2 0 0,1 1 0,0 0 0,-2 0 0,1 1 0,-2-1 0,1 0 0,0-2 0,2 2 1,-2-2-1,3 1 0,1-2 0,0 2 0,0-1 0,-1 2 0,-1 0 0,0 1 0,0 0 0,-1 0 0,0 0 0,-1 0 0,0-1 0,3 0 0,0-1 0,1-1 0,10 4 0,-18-8 0,18 8 0,-14-7 0,14 7 1,-13-5-1,13 5 0,-11-2 0,11 2 0,-14-2 0,14 2 0,-16 0 0,16 0 0,-16-2 0,16 2 0,-18-2 0,18 2 0,-18 0 0,8-1 0,10 1 0,-18 0 0,8 0 0,10 0 0,-19-2 1,19 2-1,-18-4 0,18 4 0,-18-4 0,18 4 0,-17-3 0,7 2 0,10 1 0,-16-3 0,16 3 0,-18-1 0,18 1 0,-18 0 0,18 0 0,-18-2 1,7 1-2,1 0 1,-3 0 0,13 1 0,-18-2 0,8 0 0,10 2 0,-18-1 0,18 1 0,-14 1-1,14-1 2,-13 2-2,13-2 2,-12 2-1,12-2 0,-14 1 0,14-1 0,-14 0 0,14 0 0,-14 1 1,14-1-1,-15 1 0,15-1-1,-13 1 1,13-1 0,-15 5 0,15-5 0,-18 4 0,18-4 0,-18 5 1,8-1-1,0-2 0,10-2 0,-17 2 0,17-2 0,-14 5 0,14-5-1,-16 4 1,16-4 0,-13 4-1,13-4 1,-13 8 0,13-8 0,-12 7 0,12-7 0,-12 6 0,12-6 0,-13 7 0,13-7 0,-13 7 0,13-7 0,-12 6 0,12-6 0,-11 6 0,11-6 0,-10 5 0,10-5 0,0 0 0,-14 12-1,14-12 1,-13 10 0,13-10 0,-14 14 0,14-14 0,-15 12 0,15-12 0,-15 8 0,15-8 1,-11 8-2,11-8 1,0 0 0,-10 7 0,10-7 0,0 0 0,0 0 0,-12 11 0,12-11 0,-11 9 0,11-9 0,-13 10 0,13-10 0,-15 11 0,15-11 0,-15 8 0,15-8 0,-10 7 0,10-7 0,0 0 0,0 0 0,0 0 1,-6 12-1,6-12 0,0 0 0,0 0 0,-2 11 0,2-11 0,0 0-1,-13 12 1,13-12 0,-13 10 0,13-10 0,-12 10 0,12-10 0,-11 9 0,11-9 1,0 0-1,-12 11 0,12-11 0,0 0 0,-11 9 0,11-9 0,0 0 0,0 0 0,-11 6 0,11-6 0,0 0 0,-10 7 0,10-7 0,-9 10 0,9-10 0,-9 11 0,9-11 0,-10 11 0,10-11 0,-7 10 0,7-10 0,0 0 0,0 0 0,-11 10 0,11-10 0,0 0 0,0 0 0,0 0 1,0 0-1,0 0 0,-10 5 0,10-5 0,0 0 0,0 0 1,0 0-1,0 0 0,-11 4 1,11-4 0,0 0-1,0 0 1,0 0-1,0 0 0,0 0 1,0 0-1,0 0 0,0 0 1,0 0-1,-10-1 0,10 1 0,0 0 0,0 0 0,0 0 0,-12 1 0,12-1 0,0 0 0,-10-1 1,10 1-1,0 0 0,-12-2 1,12 2-1,0 0 1,0 0-1,0 0 0,0 0 0,-10 2 0,10-2 0,0 0 0,0 0 0,0 0 0,0 0-1,0 0 1,0 0 0,-4 9 0,4-9 0,0 0 0,0 0 1,-7 12-1,7-12 0,0 0 0,-9 13 0,9-13 0,0 0 0,-9 13 0,9-13 0,-7 10 0,7-10 0,-5 11 0,5-11 0,-7 12 0,7-12 0,-5 11 0,5-11 0,0 0 0,-6 13 0,6-13 0,0 0 0,-5 12 0,5-12 0,0 0 0,-8 13 0,8-13 0,0 0 0,-8 13 0,8-13-1,-6 10 1,6-10 0,-5 10 0,5-10 0,0 0 0,-9 12 0,9-12 0,0 0 0,-7 11 0,7-11 0,0 0 0,-10 13 0,10-13 1,-7 10-2,7-10 2,0 0-2,-10 13 1,10-13 0,0 0 0,0 0 0,-9 11 0,9-11 0,0 0 0,0 0 0,0 0 0,0 0 1,0 0-1,0 0 0,0 0 0,0 0 0,-7 10-1,7-10 2,0 0-2,0 0 1,0 0 0,0 0 0,0 0 0,0 0 1,0 0-1,-8 10 0,8-10 0,0 0 0,0 0 0,0 0 0,0 0 0,0 0 0,0 0 0,0 0 0,0 0 0,0 0 0,-10 8 0,10-8 0,0 0 0,0 0 0,0 0 0,0 0 0,0 0 0,0 0 0,0 0 0,0 0 0,0 0 0,0 0 0,0 0 0,0 0 0,-10 7 0,10-7 0,0 0 0,0 0 0,0 0 0,0 0 0,0 0 0,0 0 0,-10 7 0,10-7 0,0 0 0,0 0 0,0 0 0,0 0 0,0 0 0,0 0 0,0 0 0,0 0 0,0 0 0,-11 3 0,11-3 0,0 0 0,0 0 0,0 0 0,0 0 0,0 0 0,0 0 0,0 0 0,0 0 0,0 0 0,0 0 0,0 0 0,-12 3 0,12-3 0,0 0 0,0 0 0,0 0 0,0 0 0,0 0 0,0 0 0,0 0 0,0 0 0,0 0 0,0 0 0,0 0 0,-10 2 0,10-2 0,0 0 0,0 0 0,0 0 0,0 0 0,0 0 0,0 0 0,0 0 0,0 0 1,0 0-1,0 0 0,0 0 0,0 0 0,0 0 0,0 0 0,0 0 1,-9 10-1,9-10 0,0 0 0,0 0 1,0 0-1,0 0 1,0 0-1,0 0 0,0 0 0,0 0 0,0 0 0,0 0 0,0 0 0,-7 11 0,7-11 0,0 0 0,0 0 0,0 0 0,0 0 0,-9 11 0,9-11 0,0 0 0,0 0 0,-9 14 0,9-14 0,0 0 0,-5 13-1,5-13 1,0 0 0,-7 14 0,7-14-1,0 0 1,0 0 0,0 0 0,-10 8 0,10-8 0,0 0 0,0 0 0,0 0 0,0 0 0,0 0 0,0 0 0,-8 10 0,8-10 0,0 0 0,0 0 0,0 0 0,0 0 0,0 0 0,0 0 0,-10 10 0,10-10 0,0 0 0,0 0 0,0 0 0,0 0 0,0 0 0,0 0 0,0 0 0,-10 9 0,10-9 0,0 0 0,0 0 0,0 0 0,0 0 0,-10 9 0,10-9 0,0 0 0,0 0 0,0 0 0,0 0 0,-11 9 0,11-9 0,0 0 0,0 0 0,0 0 0,0 0 0,0 0 0,-9 7 0,9-7 0,0 0 0,0 0 0,0 0 0,0 0 0,0 0 0,0 0 0,0 0 0,0 0 0,0 0 0,0 0 0,0 0 0,-10 7 0,10-7 0,0 0 0,0 0 0,0 0 0,0 0 0,0 0 0,0 0 0,-10 6 0,10-6 0,0 0 0,0 0 0,0 0 0,0 0 0,0 0 0,0 0 0,-10 5 0,10-5 0,0 0 0,0 0 0,-11 6 0,11-6 0,0 0 0,0 0 0,-13 6 0,13-6 0,0 0 0,0 0 0,-10 5 0,10-5 0,0 0 0,0 0 0,0 0 0,-10 2 0,10-2 0,0 0 0,0 0 0,0 0 0,0 0 0,0 0 0,0 0 0,-11 5 0,11-5 0,0 0 0,0 0 0,0 0 0,0 0 0,0 0 0,0 0 0,0 0 0,-10 5 0,10-5 0,0 0 0,0 0 0,0 0 0,-11 5 0,11-5 0,0 0 0,-14 6 0,14-6 0,0 0 0,-11 6 0,11-6 0,0 0 0,-9 6 0,9-6 0,0 0 0,0 0 0,-16 10 0,16-10 0,-11 6 0,11-6 0,-16 8 0,16-8 0,-18 9 0,18-9 0,-17 8 0,17-8 0,-16 8 0,16-8 0,-14 9 0,14-9 0,-14 10 0,14-10 0,-13 12 0,13-12 0,-15 14 0,15-14 0,-17 16 0,17-16 0,-16 16 0,16-16 0,-16 13 0,16-13 0,-14 13 0,14-13 0,-15 14 0,15-14 0,-14 18 0,6-8 0,1 1 0,-1 1 0,0-1 0,1 1 1,-1-2-1,1 0 0,1 0 0,6-10 0,-14 18 0,14-18 0,-11 14 0,11-14-1,-10 14 1,10-14 1,-7 12-2,7-12 2,-8 14-1,8-14 0,-8 13 0,8-13 0,-7 11 0,7-11 0,-10 10 0,10-10 0,0 0 0,-14 10 0,14-10 0,0 0 0,-12 10 0,12-10 0,0 0 0,-14 13 0,14-13 0,-8 11 0,8-11 0,-11 11 0,11-11 0,0 0 1,-11 13-1,11-13 0,0 0 0,-11 9 0,11-9 0,0 0 0,0 0 0,-11 13 0,11-13 0,0 0 0,-9 11 0,9-11 0,0 0 0,-11 15 0,11-15 1,-10 9-1,10-9 1,-10 11-1,10-11 0,-8 10 0,8-10 0,-10 9 0,10-9 0,-8 10 0,8-10 0,-9 13 0,9-13 0,-11 16 0,11-16 0,-9 15-1,9-15 1,-11 16 0,11-16 0,-7 12 0,7-12 0,-8 11 0,8-11 0,-9 11 0,9-11 0,-9 12 0,9-12 0,-11 11 0,11-11 0,-10 10 0,10-10 0,-10 10 0,10-10 0,-10 9 0,10-9 0,-10 11 0,10-11 0,-12 12 0,12-12 0,-12 12 0,12-12 0,-12 14 1,12-14-1,-10 15 0,10-15-1,-9 15 1,9-15 0,-13 18 0,4-8 0,4 1 0,-4 0 0,0 1 0,0-1 0,2 2 1,-1-1-1,0 0 0,3-1 0,-2 1 0,0 1 0,1-1 0,-1 0 0,0 1 0,-1 0 0,0 0 0,-1 2 0,0-1 0,1 0 0,0 0 0,-1 0 0,0-1 0,3-1 0,-2 1 0,0-2 0,2 0 0,-1-2 0,0 3 0,1-3 0,-1 1 0,7-10 0,-13 18 0,13-18-1,-12 17 1,12-17 0,-13 15-1,13-15 1,-14 15 0,14-15-1,-14 17 1,14-17 0,-14 19 0,14-19 0,-15 18 0,7-8 0,0 0-1,-2 0 1,0-2 0,0 1 0,0 0 0,0-2 0,-1 2 0,1-2 0,-1 2 0,11-9 0,-16 15 0,16-15 0,-18 15 0,18-15 0,-18 17 0,18-17 0,-17 18 0,7-11 0,1 3 0,0 0 0,9-10 0,-17 19 0,8-9 0,0 1 0,0-1 0,0 1 0,9-11 1,-20 21-2,13-11 2,-2 0-1,-1 1 0,0-2-1,0 4 2,2-1-2,0 1 2,-1 0-1,0 2 0,0-1 0,1-1 0,2 1 0,-2-1 0,-2-2 0,4 0 0,-2 0 0,8-11 0,-16 16 0,16-16 0,-16 17 0,16-17 0,-14 15 0,14-15 0,-17 13 0,17-13 0,-17 16-1,17-16 2,-15 13-2,15-13 1,-15 13 0,15-13 1,-14 12-1,14-12 0,-13 9 0,13-9 0,-11 9 0,11-9 0,-11 7 0,11-7 0,-11 8 0,11-8 0,-10 8 0,10-8 0,-14 9 0,14-9 0,-12 10 0,12-10 0,-15 8 0,15-8 0,-15 7 0,15-7 0,-12 7 0,12-7 0,-16 7 1,16-7-1,-14 7 0,14-7 0,-19 7 1,9-2-1,-2 1 0,-1 1 0,0-2 0,-3 2 0,1-1 0,2 1-2,-1 0 2,-1-3-1,2 1 1,0-1-1,-1 1 1,0-3-2,0 3 2,-4-1 0,-1 0 0,1 0 0,-1 0 0,-3 1 0,2-2 0,0 2 0,0-1 0,-1-1 0,1 1 0,-1-1 1,1 1-1,0 0 0,-1-1 0,-2 0 0,1 2 0,1-1 0,1 0 0,-2 2 0,2-2 0,1 3 0,-1-2 0,2 2 0,1-1 0,-1-1 0,0 1 0,1-1 0,1 1 0,-2-1 0,1 0 0,2-1 0,-2 1 0,1 1 0,2 0 0,-2-1 0,1 2 0,0-1 0,1 0 0,-1 1 0,-1-1 0,3 1 0,-1-2 0,-1 1 0,2-2 0,-1 2 0,-2-2 0,2-1 0,0 3 0,-4-3 0,-1 2 0,3 0 0,-4-1 0,-2 1 0,2-1 0,-2 2 0,0-3 0,0 1 0,2-1 0,-2-1 0,1 0 0,2-2 0,-1 1 0,1-1 0,-1 0 0,1 0 0,-3-1 0,0 0 0,0 0 0,0 0 0,0-1 0,1-1 0,0 0 0,-1 0 0,3-1 0,1 0 0,0 2 0,-1-5 0,0 4 0,0-1 0,0 1 0,0 0 1,1 0-1,-3 0 0,0-1 0,1 2 0,1-3 0,-2 1 0,0 0 0,1-2 0,-2 0 0,2-1 0,1 0 0,-1 0 0,1 0 0,0 0 0,0 1 0,0-1 0,2 0 0,-2 1 0,0 0 0,2 0 0,-2-1 0,0 2 1,0-1-1,2 0 0,-1 0 0,-1-1 0,1 1 0,0-1 0,0 1 0,1-1 0,0 0 0,-2 1 0,2-1 0,0 2 0,1-1 0,-1 1 0,0 0 0,0 1 0,3-1 0,-2 1 0,1-1 0,-1 2 0,-1-2 0,2 0 0,0-1 0,-2 1 2,0-1-2,-1-1 1,2 0-1,-1 0 2,1 0-2,-1 0 1,0 2-1,2-4 0,-2 4 0,1-2 0,-1-1 0,1 2 0,-1-2 0,0-1 0,-1 0-1,2 0 1,-3 0 0,1-1 0,-1-1 1,1-2-1,-1 1 0,2 0 0,-2 0 0,-1-1 0,0-1 0,1-1 0,-1 1 0,0 0 0,-1-2 0,-1 0 0,0-1 0,1 1 0,2-1 0,-2-1 0,-1 3 0,2-1 0,-1 2 0,0-1 0,1 1 1,1 0-2,-3 1 2,2 0-1,3-1 0,-3 1 0,2 0 0,1 1 0,0 1 0,1 0 0,0 1 0,1 0 0,-1 0 0,3 0 0,0 0 0,-2 0 0,-1 0 0,2 0 1,-1 1-1,0-3 0,-1 1 0,1 0 0,0-2 0,-2 0 1,4 0-1,-4 0 0,1-1 0,-1 1 1,1 1 0,-2-1-1,0 2 1,2 0-1,-3 0 1,1-1-1,1 0 1,-1 0-1,-2 0 0,2 0 1,-2-1-1,-2 0 0,0 1 0,1-2 0,-3 1 0,0-1 0,2-1 0,0 1 0,-2-1 0,2-1 0,2 0 1,-2-1-2,0-1 2,1 1-2,-2 0 2,-1 0-1,-1 0 0,2 0 0,-2 0 0,-2-2 0,1 2 0,-3-2 0,3 0 1,-2-2-1,0 1 0,-2-1 0,-3 2 1,1-1-1,-2-2 0,-4 1 0,2-1 1,-3 0-1,1 0 0,-1-1 0,1 0 0,-3-2 0,-1 0 0,4-1 0,-2-1 0,1-2-1,0-1 2,1 2-2,-4-2 2,6 0-1,0 5 0,-4-1 0,0 2 0,0 2 0,0 1 0,-1 1 0,4 3 0,-2-1 0,4-1 0,2 2 0,-1 0 0,1 1 0,0 0 0,3 1 0,0 0 0,-2 2 0,0 0 0,2 1 0,1 0 0,-1 0 0,1-2 0,-3 2 1,-1 0-1,1-1 0,0 1-1,-2 0 2,1-2-2,1 2 1,-2 1-1,2-1 1,2 0-1,0-1 1,-3-1 1,2 0-1,1 0 0,-2-2 0,-1 0 0,-1-1 0,0 0 0,-1-1 0,1-2 0,1 1 0,-1-2 0,-3-1 0,1 3 0,-1-2 0,-1 0 0,0 0 0,2 1 0,-3-2 0,2 2 0,2 1 0,-3 1 0,2-2 0,2 2 1,-2 2-1,2 0 0,1 2 0,0 1 0,1 0 0,1 2 0,1 0 0,1 1 0,0 0 0,1 2 0,1 0 0,-2-2 0,3 3 0,1 0-1,2 1 1,0 0 0,3 2 0,0 0 0,3-1 0,1 2 0,1 0 1,2 1-1,-2-3 0,3 3 0,0-2 1,1 1-1,-1 1 0,0 0 0,0 0 0,0-2 0,0 2 0,-2 0 0,-1-1 0,1-1 0,-2 1 0,0 0 0,-1-2 0,-1 1 0,1-1 1,-3-1-1,1 0 0,-1 1 0,2-2 0,-2 2 0,1-2 0,-1 2 0,0-1 0,3 2 0,0-1 0,-2 1 0,2 0-1,-2 1 1,1 0 0,1 0 0,0-1 0,0 2 0,0-1 0,2 1 0,0-2 0,1 2 0,1 0 0,-1 0 0,3 1 0,2-2 0,-3 3 0,3 0 0,-1 0 0,0 0 0,0 2 0,0-1 0,0-1 0,-1 1 0,1-1 0,10 0 0,-18 1 0,18-1 0,-14-1 0,14 1 0,-11-1 0,11 1 0,-11-1 0,11 1 0,-10 0 0,10 0 0,-14 0 0,14 0 0,-16 1 1,16-1-1,-14 0 0,14 0 0,-14 1 0,14-1 0,-11-1 0,11 1 0,-10 0 0,10 0 0,0 0 0,-14-1 0,14 1 0,0 0 0,-12-2 0,12 2 0,0 0 0,-10-2 0,10 2 0,0 0 0,-11-1 0,11 1 0,0 0 0,0 0 0,-12-1 0,12 1 0,0 0 0,0 0 0,0 0 0,-11 0 0,11 0 0,0 0 0,0 0 0,-11 0 0,11 0-1,-10-1 1,10 1-1,-10 0 0,10 0-1,0 0-2,-16-6-1,16 6-7,-12 2-27,12-2-2,-1-21 1,9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6:46.3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6619-4 9,'-10'2'19,"10"-2"-1,0 0-13,-10 10-5,10-10 0,0 0 1,-11 2 2,11-2 1,0 0 2,0 0 2,-10 4 1,10-4 1,0 0-1,0 0-1,-11 10-1,11-10-1,-13 6-2,3-5 0,10-1-1,-18 5-1,18-5 1,-19 5 0,19-5 0,-14 4 0,14-4 0,-11 8 0,11-8-1,-10 10 0,10-10 1,-12 11-2,12-11 1,-16 13-1,16-13 0,-19 11 0,8-4 0,0-3-1,0 3 1,-2-3 1,2 3-1,-1-1 0,2 2 0,-2 0 1,12-8-1,-23 16 0,12-7 0,-2-2 0,1 0 0,-2 0 0,0-1-1,1-2 1,0 0-1,2 0 1,0-1-1,0-1 1,1 2-1,0-1 1,10-3 0,-20 8 0,8-4 0,0-1-1,1 2 1,-2-2 0,2 0-1,-1 1 1,2-1 0,-1 0-1,1 1 1,1-2-1,-1 2 1,-1-2-1,0 3 1,0-1-1,0 1 0,-1-1 1,3 0-1,-1 0 0,10-4 0,-17 6 1,17-6-1,-14 6 0,14-6 1,-13 5-1,13-5 0,-19 5 1,9-2-1,0 0 1,-1 2-1,0-2 1,0 0-1,0 1 1,11-4-1,-17 6 0,17-6 0,-15 6 1,15-6-2,-11 4 2,11-4-1,-12 4 0,12-4 0,-13 5 0,13-5 0,-14 5 0,14-5 0,-16 6 0,16-6 0,-16 7 0,16-7 0,-17 10 0,17-10-1,-18 10 1,18-10-1,-19 9 1,9-3-1,-1-2 1,11-4-1,-18 10 1,8-5 1,10-5-1,-19 9 0,8-4 0,-1-1 0,1 2 0,-1-2 0,0 2 0,-1-1 0,1 1 0,0-2 0,1 2 0,11-6 0,-18 10 0,9-5 0,-2 1 1,11-6-1,-18 11 0,18-11 0,-17 11 0,17-11 0,-16 12 0,16-12 0,-16 11 0,16-11 0,-17 13 0,17-13 0,-17 12 0,17-12 0,-17 14 1,17-14-1,-18 13 0,18-13 0,-14 12 0,14-12 0,-15 10 0,15-10 0,-13 11 0,13-11 0,-11 11 0,11-11 0,-13 11 0,13-11 1,-12 8-1,12-8 0,-11 6 0,11-6 0,-11 6 0,11-6 0,0 0 0,-14 8 0,14-8 0,-10 8 0,10-8 0,-13 10 0,13-10 0,-13 11 0,13-11 0,-13 10 1,13-10-2,-11 10 2,11-10-1,-10 10 0,10-10 0,-10 10 0,10-10 0,-12 11 0,12-11 0,-12 12 0,12-12 0,-14 11 0,14-11 0,-13 11 0,13-11 0,-13 10 0,13-10 0,-11 10 0,11-10 0,0 0 0,-13 11 0,13-11 0,0 0 0,-9 10 0,9-10 0,0 0 0,-10 10 0,10-10 1,0 0-1,-11 11 0,11-11 0,-10 10 0,10-10 0,-12 11 0,12-11 0,-13 13 0,13-13 0,-15 16 0,15-16 0,-15 16 0,15-16 1,-17 18-1,17-18 0,-16 16 0,16-16 0,-13 15 0,13-15 0,-15 14 0,15-14 0,-15 14 1,15-14-1,-18 16 1,7-9 0,0 2-1,-1 0 1,1 1 0,0 1-1,0 0-1,2-1 1,0 0-1,0 0 1,9-10-1,-14 17 2,14-17-2,-15 14 0,15-14 1,-15 13 0,15-13 1,-16 14-1,16-14 0,-19 17 0,9-8 0,10-9 0,-20 18 1,10-9-1,0 1 0,2 0 0,-2-1 0,10-9 0,-18 18 0,8-8 0,0 0 0,1 1 0,-2 3 0,-1-2 0,0 0 0,-4 1 0,0-1 1,1 0-1,-3 0 0,2-2 0,-1 0 0,-1-2 1,2 1-1,0-1 0,2 0 0,-2 0 0,-1 0 0,1 0 0,-2-1 0,-2 2 0,-1 1 1,2-1-1,-2 0 0,0-1 0,-2 0 0,0 0 1,-1-2-1,1 0 0,-2 0 0,-1-2 1,1 0-1,0 0 0,2 0 0,-1-1 0,2 0 0,0 0 0,1-1 0,-1 1 0,1 1 1,-2-2-2,0 1 1,-2-1 0,0 2 1,0-2-1,-2 0 0,1 0 0,-2-1 0,1-1 1,-1-1-1,2 1 0,-1-2 0,1 0 0,-3 0 0,0 1 0,1-2 1,-1 2-2,0 1 1,-1-1 1,-1 2-1,0-1 0,0 0 0,2 0 0,0 0 0,-1-1 0,0 1 0,0-1 0,0 2 0,1-1 0,-1 1 0,-1 0 0,-1 2 0,1 0 0,-2 0 0,1 1 0,-2-1 0,1-1 0,-1 1 0,0 0 0,-2-1 0,2 0 0,0-1 0,1 1 0,-1 0 0,-2 2 0,3-2 1,-1 0-1,1 2 0,0-1 0,1 0 0,-3 0 0,1 1 0,-2-1 0,1 0 0,-1 1 0,0-3 1,-1 0-1,1 0 0,-1-2 0,4 0 0,1 1 0,0-1 0,1 1 0,0 1 1,4 1-1,-3 2 0,-1 1 0,-1 0 0,-1 2 0,1-2 1,-2 2-1,1 0 0,-1-3 0,1 0 0,3 0 0,-1-2 0,3 1 0,0-1 0,-2 2 0,0-2 0,-1 2 0,1 2-1,-4-2 2,3 4-1,-3-2 0,1 1 0,1 0 0,3 1-1,0-2 2,-1 1-2,2 1 1,0-3-1,-1 2 1,2-2 0,-1 1 0,0 0 0,-2 0 0,2-1 0,-3 1-1,0-1 2,-2 3-2,0 0 1,-2 0 0,0-1 1,-1 1-2,0 2 1,1-1 1,1-2-1,2 1 0,-1-1 0,3-2 0,2 1-1,0-2 2,0 1-1,2-2-1,1 1 2,1 1-1,1-2 0,1 1-1,-1 1 1,2 0-1,2 2 0,1 1-1,-3-1-1,5 6 0,-4-5-3,9 11-7,-9-7-27,13 0 1,7-12-1,0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9T19:26:28.931"/>
    </inkml:context>
    <inkml:brush xml:id="br0">
      <inkml:brushProperty name="width" value="0.26667" units="cm"/>
      <inkml:brushProperty name="height" value="0.53333" units="cm"/>
      <inkml:brushProperty name="color" value="#31859B"/>
      <inkml:brushProperty name="tip" value="rectangle"/>
      <inkml:brushProperty name="rasterOp" value="maskPen"/>
      <inkml:brushProperty name="fitToCurve" value="1"/>
    </inkml:brush>
  </inkml:definitions>
  <inkml:trace contextRef="#ctx0" brushRef="#br0">14919 1551 7,'0'0'10,"-12"16"0,12-16-1,-13 17-1,6-4-1,1-1 0,-3 0-1,1 3 0,-3 0-1,2 1 1,-4-3-1,2 7 0,-3-4 0,0 6-1,-2-5 0,0 4-1,-2-3 0,0 5 0,-2-2 0,3 0 0,-4-2-1,4 2 1,-2-4 0,1 4-1,0-4 0,3 0 0,-2-2-1,2 0 0,-1-1-1,2-1 2,-1-2-3,2 0 2,-1 1-1,0-2 2,-2 3-2,2 1 1,-4 1 1,2 3-2,-4 0 2,-1 4-2,-3-1 2,2 3-2,-1-3 2,3-3-3,1-2 2,2-2-2,4-6 1,13-8 0,-15 11 0,15-11 0,0 0 0,0 0 0,0 0 1,0 0-1,0 0 1,0 0-1,0 0 1,0 0 0,0 0 0,0 0 1,0 0-1,0 0 1,0 0-1,5-9 1,-5 9-1,21-19 0,-6 7-1,3-3 1,3 1-3,1-4 3,1 1-3,2-1 2,-1-1-1,1-5 1,2 0-2,0-2 0,2 0 1,-2 0 0,3-1 1,-3 2-2,-2 0 2,0 7-1,-4 2 1,-2 1 1,-1 3-1,-3 0-1,-1 1 1,1 0 0,1 0 0,0-3 0,0 1-1,2 4 1,1-3 0,-3 0-1,1 3 1,-2-1 0,-1 1-1,1 0 1,-3 0-1,1-6 0,0 4 1,-1-1-1,4-1 0,-2-1 1,2 0-1,-1 3 1,1-1-1,-2 3 1,-2 2 1,0-1-1,-2 3 0,-10 5-1,14-6 1,-14 6 0,0 0 0,10-3-1,-10 3 0,0 0 0,0 0 0,0 0 0,0 0 0,0 0 1,0 0-1,-11 12 2,11-12-1,-13 16 0,3-6 1,-2 2 0,0 3 0,0-1-1,-4-1 1,1 6 0,-2-4 1,1 2-1,-3 0 0,3 2 0,-4-1 0,0 1 1,-1 0-2,2-3 1,-1-1 0,0 2-1,2-3 1,-1-2 0,0 0-1,3-1 1,-2 1 0,-1-1 0,2 1-1,-3 0 1,1-1 0,0 3-1,1 2 1,-1-3 0,-1 1 0,4 3 0,-2-3 0,2 0 0,0 1 0,0-1 0,0-4-1,0 3 0,0-1 1,2-3-1,-2 0 1,2 0-2,-2 0 2,2 0-1,0-1 1,-1 1-1,0-2 0,1 2-1,-1-1 2,2 0-1,0 0 2,1 1-2,-1-1 1,0 1-1,1 1 0,1 1 0,-1-2 0,0 1 1,1 0-1,1-2 1,0 0-1,10-8 0,-18 17 0,9-10 0,9-7 0,-19 14 1,9-7-1,0 1 0,0 0 0,-1-1 1,1 0-1,-1 3 0,11-10 1,-19 16-1,8-10 0,11-6 1,-18 13-1,7-6 0,0-1 0,0-1 1,-1 1-1,1 0 0,2 2 0,-2-1 0,-1-1 1,12-6-1,-18 16 1,8-5-1,10-11 1,-19 17-1,19-17 0,-18 18 1,18-18-1,-16 16 0,16-16 0,-12 11 0,12-11 0,-11 8 0,11-8 0,-10 7 0,10-7 0,-12 7 0,12-7 0,-15 9 0,15-9 0,-15 10 0,15-10 0,-18 10 1,18-10-1,-16 11 0,16-11 0,-15 7 0,15-7 0,-12 7 0,12-7 0,0 0 0,-13 4 0,13-4 0,-10 6 0,10-6 0,-10 1 0,10-1 0,-10 5 0,10-5 1,-12 3-1,12-3 0,-11 3 0,11-3 1,-14 4-1,14-4 1,-13 1-1,13-1 0,-15 6 1,15-6-1,-16 3 0,16-3 0,-16 4 1,16-4-1,-17 8 0,17-8 0,-18 5 0,18-5 0,-17 6 1,17-6-1,-14 5 0,14-5 1,-13 5-1,13-5 0,-13 9 0,13-9 1,-16 6-1,16-6 1,-16 14-1,6-9 1,0 1 0,10-6-1,-18 9 0,18-9 1,-15 11-1,15-11 0,-13 4 0,13-4 0,-14 7 0,14-7 0,-16 8 0,16-8 0,-11 8 0,11-8 0,-15 10 1,15-10-2,-13 9 2,13-9-2,-15 9 2,4-4-3,-1 1 3,1 0-2,-2-1 0,-1 1 1,2 1 0,0-3 0,1 2 0,0-1 0,0 0 0,0-1 0,11-4 0,-18 7 0,18-7 0,-16 6 0,16-6 0,-18 7 0,8-4 0,0 1 0,0 0 0,0-2 0,-1 2 0,1-2 0,0-1 0,10-1-1,-16 4 1,16-4 0,-16 1 0,16-1 0,-14 5 0,14-5 0,-14 1 0,14-1 0,-16 2 1,16-2-1,-16 2 1,16-2-1,-18-1 0,18 1 1,-17 5 0,7-4-1,10-1 0,-17 5 0,17-5 0,-19 7 0,9-3 0,1-1 0,9-3-1,-19 5 1,19-5 0,-19 3 1,19-3-1,-15 4 0,15-4 0,-15 2 0,15-2 0,-13 3 0,13-3 0,-13 3-1,13-3 2,-15 6-1,15-6 0,-16 5 0,16-5 0,-18 7 0,18-7 0,-16 6 0,16-6 0,-16 5 0,16-5 0,-14 6 0,14-6 0,-15 4 0,15-4 1,-14 6-1,14-6 0,-12 3 0,12-3 0,-11 2 0,11-2 0,-12 2 0,12-2 0,-15 4 0,15-4 0,-18 2 0,8 1 0,0-3 0,0 1 0,0 1 0,0-1 0,0-1 0,1 0 0,-1 3 0,10-3-1,-18 3 1,18-3 1,-15 3-1,15-3 0,-15 3 0,15-3 0,-12 2 0,12-2 0,-11 1 0,11-1 0,0 0 0,-13-1 0,13 1 0,0 0 0,-12 0 0,12 0 0,-10 0 0,10 0 0,-12 0 0,12 0 0,-12 0 0,12 0 0,-14-1 1,14 1-2,-13-3 1,13 3 1,-13-1-1,13 1-1,-14-1 2,14 1-1,-15-2 0,15 2 0,-19 0 0,10-2 0,-1 3 1,0-1-1,0-1 1,0-1-1,0 0 0,0 1 1,10 1-1,-15-2 0,15 2 0,-17-5 0,17 5 0,-17-3 0,17 3 0,-16-5 0,16 5 0,-18-3 0,18 3 0,-16-1 0,16 1 0,-17-4 0,17 4 0,-17 0 0,17 0 1,-19-1-1,19 1 0,-18 0 0,18 0 0,-17 1 0,17-1 0,-17-2 0,17 2 0,-17 3 0,17-3 0,-15 0 0,15 0 0,-15 3 0,15-3 0,-17 2 1,17-2-1,-18 0 0,7 2 0,2-1 0,-3-2 0,3 1 0,-1 1 0,0-1 0,10 0 0,-16 2 0,16-2 1,-14-2-1,14 2 0,-13 3 0,13-3 0,-15 1 0,15-1 0,-14 4 0,14-4 0,-13 4 0,13-4 0,-12 0 0,12 0 0,-12 5 0,12-5 0,-11 0 0,11 0 0,-11 4 0,11-4 1,-14 6-1,14-6 0,-13 4 0,13-4 0,-14 8 0,14-8 0,-15 4 0,15-4 0,-13 7 0,13-7 0,-12 3 0,12-3 0,-10 3 0,10-3 0,0 0 0,-12 6 1,12-6-1,0 0 0,-11 5 0,11-5 0,0 0 0,-11 5 0,11-5 0,0 0 0,-11 5 1,11-5-1,0 0-1,0 0 1,-10 2 0,10-2 1,0 0-1,0 0 0,-11 4-1,11-4 1,0 0 1,-10 2-1,10-2 0,-10 1 0,10-1 0,-11-2 0,11 2 0,-14 0 0,14 0 0,-15-1 0,15 1 1,-15-1-1,15 1 0,-14 3 0,14-3 0,-14 1 0,14-1 0,-11 1 0,11-1 0,-11 0 0,11 0 0,0 0 0,-11-2 0,11 2 0,0 0 0,0 0 0,-11-1 0,11 1 0,0 0 0,0 0 0,-12-2 0,12 2 0,0 0 0,-12-3 0,12 3 0,-12 3 0,12-3 0,-15 0 0,15 0 0,-17 2 0,7-2 0,0 0 0,0-2 0,0 1 0,-1-1 0,1 1 0,0 0 0,-1 0 0,-1-1 0,0 1 0,2 2 0,-1-3 0,0 1 0,-1 2 0,0-3 0,1-1 0,0 2 0,0-1 0,0-2 0,0 1 0,1 1 0,0-1 0,10 3 0,-18-5 0,18 5 1,-13-1-1,13 1 0,-14 0 0,14 0 0,-15-2 0,15 2 0,-14 0 0,14 0 1,-15-1-2,15 1 2,-15-2-1,15 2 0,-14 0 0,14 0 0,-17 0 0,17 0 0,-17 1 1,7-2-1,0 2 0,0 0 0,0-1 0,-1-1 0,0 0 0,0 0 0,-1 0 0,0 0 0,-3-2 1,1 0-1,0 2 0,-2-1 0,2-2 0,-1 3 0,-1-1 0,2 2 0,0 0 0,-1 0 0,2-1 1,-1 1-2,-1 1 1,1 0 0,1-1 1,-2 0-1,1 0 0,-1 1 0,-2 2 0,2 0 0,-3-2 0,2-1 0,-2 3 0,-1-2 0,3 0 0,-2 1 0,-1 0 0,3-1 0,-1 0 0,0 2 0,0-3 0,2 1 0,0 2 0,1-1 1,1-2-1,1 0 0,-1 2 0,1-1 0,1 0 0,0 2 1,-1 0-1,2-1 0,-2 1 1,1 2-1,0-4 0,0 2 1,0 0-1,0-3 0,0 1 0,1 2 0,-1-2 0,-1-1 0,0 2 0,-2-1 0,2 0 0,-1 0 0,0 1 0,-1 1 0,0-1 0,2 0 0,0-2 0,1 0 0,-1 2 0,1-1 0,1-1 0,-1-1 0,0 2 0,-1-1 0,1 0 0,-2 0 0,0-1 0,0 0 0,0 2 0,-1-1 1,-1-2-1,2 2 0,-1-1 0,-2 1 0,2-1 0,-3 0 0,1 0 0,-2 0 0,1 1 0,-3 0 0,1-2 0,0 1 0,-1 2 0,3 2 0,-1-3 0,1 1 0,1-1 0,2 0 0,-1 1 1,2 0-1,2-1 0,0 0 0,0 2 0,0 0 1,0-1-1,0 3 0,0-2 0,-3 2 0,2 1 0,-4-1 0,3 0 0,-1-2 0,-1 2 0,2-1 0,-1 1 0,4-2 0,-5 0 0,4 0 0,-1 1 0,0 1 1,-1-2-1,-1 0 0,-2 3 0,0-2 0,-2 0 0,0 1 1,1-2-1,-2 0-1,0 0 1,2 2 1,-1-4-1,1 1 0,1 1-1,-1 0 2,0-1-1,0 1 0,1 1 0,-1-2 0,-1 1 0,2 0 0,-2-1 1,3-1-2,-1 1 1,1 0 1,0 1-1,0-2 0,1 1 0,0-1 0,-1 1 0,0 1 1,0-2-1,0 1-1,1 1 1,-3 1 0,1-2 0,0 0 0,1 1 0,0-1 0,1 1 0,0 0 0,-1 0 0,4-1 0,0 2-1,0 0 2,1-1-1,-1 1 0,1 0 0,1-1 0,-1 1 0,10-3 1,-18 5-1,18-5 0,-17 4-1,17-4 2,-15 5-1,15-5 0,-17 4 0,8-2 0,-1 2 0,-1 0 0,0-2 1,0 0-2,-2 3 1,2-2 1,1-1-1,10-2 0,-13 3 0,13-3 0,0 0 0,-10 2 1,10-2-1,0 0 0,0 0 0,0 0 1,0 0-1,0 0 1,0 0-1,0 0 0,0 0 0,0 0 1,10-6-1,-10 6-1,12-3 1,-2 2 0,0-2 0,3-1 0,2 1 0,1 0 0,1 0 0,2 0 0,-1 0 0,3-2 0,1 3-1,0 0 1,4-2 0,0-1 0,2 1 0,-1-2 0,1 2 0,-2-1 0,0 0 1,0 1-1,-3 2-1,-1 1 2,0-2-1,0 1 0,2 1 0,-2 0 0,1-2-1,-1 2 1,1-3 0,-1-1 0,2 3-1,-1 0 1,1-1 0,0 1 0,0-1-1,0 2 1,0 1 0,0 1 1,-1-1-2,0-1 1,-1 3 0,0 2 0,2-3 0,0 0 0,0 0 0,0 1 0,-1 0 1,3 1-1,-2-3 0,1 0 0,-1 2-1,0 0 1,-1-1 0,-1 0 0,0 1 0,-1 1 0,-1 0 0,-1 1 0,1-2 0,0 0-1,0 1 1,-1 0 0,0-2 0,0 1 0,0-1 0,0 0 0,-4 0 0,0 0 0,-3-1 0,0 0-1,-12 0 1,14 2 0,-14-2 0,0 0 0,0 0-1,0 0 0,0 0 1,0 0-1,0 0 1,0 0-1,0 0 0,0 0 1,-12 5 0,12-5-1,-14 0 1,14 0 1,-20 2-1,9-1 0,-2 0 0,-3 0 0,0 1 0,-3 2 0,-2-2 0,0 0 0,-1 0 0,-1 0 0,1 1 1,1-1-1,0-2 0,1 0 0,1 2 0,2 0 0,-2-2 0,1 1 0,0 0 0,0 2 0,0-2 1,-4 2-1,1-2-1,0 0 1,-1 3 0,-1-1 0,1-2 0,0 0 0,0 1 0,2-1 0,0 0 0,0 2 0,1-2 0,-2 1 1,1 1-1,-1 3 0,0-2 1,-2 1-1,1-1 0,0 2 0,-1-2 0,0-1 0,1-1 0,0 1 0,0 0 0,2 0 0,-2 0 1,3-1-1,0 0 0,0 2 0,0 0 0,2-2 0,0 0 0,1-1 0,0 1 0,0 1 0,-2-2 0,2 0 0,-1 1 0,0 0 0,0 1 0,-1 1 0,1 1-1,2-2 1,1 2 0,0-2 0,-2-3 1,3 0-1,0 0 0,0 0 0,0-3 0,0 3 1,0-3-1,1 2 0,-2 4 0,0-2 0,1 0 0,-3-1 0,2 3 0,0 0 0,-2 1 0,0-2 0,0-4 0,1 2 0,-2 4 0,0-1 0,0-3 1,-1 0-1,0 0 0,-1 0 0,0 2 0,0-2 0,1 0 0,-1-1 0,2 1 0,0 0 0,2-5 0,1 4 1,0-2-1,2 2 0,0-4 0,1 4 0,0-3 0,1 2 0,-1 2 0,-1 1 0,1-2 0,-2 1-1,1 0 1,0 1 0,-1-1 0,0 0 0,1-1-1,-2 1 1,1 0 0,-1 1 1,0-2-1,-3 1 0,2 1 0,-3 0 0,0-1 0,0 1 0,0-2 0,-1 1 0,1 0 0,2 1 0,2-2 1,-2 1-1,2 0 0,0 1 0,-2 0 0,2-1 0,-1 1 0,-1-1 0,0 1 0,1-1 1,1 0-1,-1-1 0,2 1 0,1 1 0,-1-1 0,1 0 0,0 0 0,-1 0 0,1 1 0,2 1 0,-1-2 0,1 0 0,10 0 0,-17 1 0,17-1 0,-17 1 0,17-1 0,-19 2 1,10 3-1,-4 1-1,0-2 2,-1-1-1,2 2-1,0 1 1,-1-2 1,2 0-2,11-4 2,-13 3-2,13-3 1,0 0 1,0 0 0,0 0-1,0 0-1,0 0 1,0 0 1,0 0-1,0 0-1,0 0 1,0 0-1,0 0 1,13-11 1,-13 11-1,19-7-1,-4 6 1,-1-4 0,4 3 1,-1-3-1,4 0 0,-2 4 0,0 0 0,2-1 0,-1 1 0,3 0 0,-1 1 0,2-1 0,-2 0-1,2-1 1,-1 0 0,-3 1 0,-1-1 0,0-1-1,-4-1 1,-1 2 0,1 0 0,-3-1 0,-1 0 0,2 0 0,-1 2 0,-1-1-1,1 1 2,0-2-1,1 1-1,-1 0 1,0 1 0,1-1 0,-2 1 0,0-2 0,0 2 0,-11 1 0,18-2 0,-18 2 0,14-1 0,-14 1 0,10 1 0,-10-1 0,0 0 0,11 3-1,-11-3 1,0 0 0,0 0 0,10 6 0,-10-6 0,0 0-1,0 0 1,0 0 0,0 0 0,0 0 0,6 11-1,-6-11 1,-6 15 0,-1-5 1,1 0-2,-3 3 1,1 1 0,-2-3 0,3 0 1,-2 0-1,9-11 1,-13 13-1,13-13 1,-15 14-1,15-14 0,-16 17-1,6-7 2,0 0-1,-1 1-1,0 0 1,0-2 0,1-2 0,10-7 0,-17 14 0,17-14 0,-15 7 0,15-7 0,-13 5 0,13-5 0,-12 5 0,12-5 0,-13 3 0,13-3 0,-12 5 0,12-5 0,-13 2 0,13-2 0,-14 0 0,14 0 0,-17-2 0,17 2 0,-16-5 0,16 5 0,-17-4 0,7 1 0,10 3 0,-19-5 0,19 5 0,-18-5 0,7 2 0,1-1 0,-1 1 0,1 1 0,-1-3 0,1 1 0,0 1 0,0-1 0,10 4 0,-18-9 0,18 9 0,-17-7 0,17 7 0,-18-7 0,7 4 0,0 0 0,0-1 0,0 2 1,-1 0-1,-1 0 0,-2 0-1,1-1 1,1 1 0,-2 2 0,1-1 0,0 0 0,-2 1-1,1 0 2,1 0-1,-3 0 0,0 1 0,1-1 0,-2 0 0,2 1 0,-1-1 0,2-1 0,-1 1 1,2-1-1,2 0 0,1-2 0,0 3 0,0-1 0,0-1 0,1 4 0,0-1 0,0 2 0,-2-2 0,-1 2 0,1-2 1,-2 0-1,1 0 0,1-2 0,-1-1 0,2 0 0,0 0 0,1-3-1,-1 3 1,11 2-1,-19-4 1,9 1 0,-1 2 0,-1-1-1,0 0 1,0 1 1,-2-1 0,2-2-1,-2 2 1,1 0-1,0-1 1,0-1-1,-1 3 0,2-2 0,-2 1 0,-2 1 0,0-2-1,0 1 1,1 0 0,-1 0 0,2-2 0,1 0 0,-2 2-1,6-4 1,-2 3-1,1-1 1,-1 1 0,0-1 0,-4 4-1,2 0 1,-2-1 0,-2 0 1,-1 1-2,0-2 1,-1-2 0,-1 2 0,1-3 1,-1 1-1,4-1 0,-3 1 0,4-2 0,-2 1 0,1 2 0,-1 0 0,3-1-1,-2 0 1,0 0 0,0-1 0,1 2 0,0 0 0,1-2 0,1 1 0,-1 1 0,1-1 0,-1 0 1,1 0-1,0 1 0,-2 0 0,2 1 0,0 1 0,-1-3 0,2 2 0,-2 0 0,0 0 0,1-2 0,-2 1 0,1 0 0,0 1 0,-1-1 0,-1 2 0,-1 0 0,2 0-1,-3 0 2,1 2-1,-1-1 0,0 1 0,0-1 0,-1-1 0,1-1 0,1 0 0,0-1 0,2-1 0,-2 2 0,1 0 0,2-2 0,0 2 0,-2-1 0,1 1 0,0-1 0,2 1 0,-3-1 1,3 0-1,-3-1 0,2 2 0,2-2 0,0 0 0,-3 1-1,2-1 1,1-1 0,-1 1 0,1-1 0,1-1 0,-1 2 0,0-1 0,2-2 1,0 2-1,0-1 0,0 2 0,0-2 0,-1 1 0,0-1 0,1 0 0,-2 0 0,-3 1 0,3-3 0,-1 1 0,0 0-1,0-1 1,2 0 0,-2 2 0,2-2 0,11 8 0,-19-14 0,8 7 0,11 7 0,-19-16 0,8 11 0,-1-3 0,2 2 0,-1-1 0,11 7 0,-18-13 0,18 13 0,-19-10 0,19 10 0,-15-11 0,15 11 0,-19-9 0,19 9 0,-19-9 0,19 9 0,-18-10 0,7 6 0,1-2 0,0 0 0,10 6 0,-18-11 0,18 11 0,-17-16 0,17 16 0,-18-14 0,18 14 0,-19-14 0,7 6 0,2-1 0,0 1 0,-2 2 0,-1-3 1,2-1-1,-2 2 0,0-2 0,1 0-1,0 1 1,-2-1-1,2-1 2,0 1-2,-3 0 2,2-3-2,1 3 1,0-3 1,0 0-1,2 1 0,-1 1-1,1 0 2,0 0-2,10 11 1,-18-18 0,18 18-1,-16-13 1,6 7 0,10 6 0,-15-11 0,15 11 0,-15-9 0,15 9 0,-13-11 0,13 11 0,-13-7 0,13 7 0,-14-9 0,14 9 0,-11-9 0,11 9 0,-12-8 0,12 8 0,-13-14 0,13 14 0,-18-13 0,8 5 0,1 1 0,-3-2 0,-1 0 0,-1 1 0,0-2 0,-1-1 0,1-2 0,-1 1-1,-2-1 2,3-1-1,-1-2-1,2 1 1,1-1 0,-1 2 0,1 1 0,2-3 1,0 1-1,-1 2-1,1 0 2,2-2-1,-2 2 0,2 0-1,1-2 2,-1 2-2,0 1 2,2-2-1,0 0 0,0 4-1,-1-1 2,0 0-1,1 1 0,6 10 0,-14-19-1,7 9 1,-1-1-1,1-2 2,2 0-2,-3 0 1,0-1-1,2-3 1,-3 2 1,1-1-1,1 0 0,-1 0-1,-2 1 1,1-1 0,-1 1 0,0 2-1,0-2 1,0 0 0,1 0 0,-2-1 0,1 0 0,0 0 0,-4 0 1,3-3-1,2 1 0,-4 3 0,1-2 0,1 0 0,0-2 1,0 2-1,1 1 0,-1-1 0,1 0 0,1-1 0,0 0-1,-1 3 1,0 1 0,1-2 0,1 2 0,-1 1 0,1 0 0,-1 1 0,0 1 0,1-1 0,2 1 0,-3 1 0,9 10 0,-16-18 0,9 8-1,7 10 1,-18-19-1,18 19 2,-17-18-2,10 8 1,-2-3-1,9 13 1,-19-21 0,13 8 0,-2-1 0,-2 1-1,2 0 2,0-1-2,1 2 1,-2-4 0,5 3 0,-4 0 0,0 1 0,1-3 0,0 0 0,-2 1 0,-1-2 0,1 1 1,-2-1-2,0 1 1,-1-3 0,0 3 0,-1-1 0,1 0 0,-1-1 0,-1 3-1,1-1 2,1-1-1,0 3 0,-1-3 0,4 2 0,-2 2-1,-1-1 2,3-3-1,-1 3 0,0 0-1,0 1 1,1-1 0,-2 2 0,2-3 0,-2 1 1,0 2-1,0 1 0,0-3 1,0 1-1,0 2 0,-1-1 0,0-1 1,0 2-1,-1-1 0,2-3-1,-3 3 1,1 0 0,0-1 0,-1-2-1,1 2 1,-1-1 0,0-1 0,0 2 0,1 1 0,-1-1 0,1 1 0,-2 2 0,2-1 1,0 2-1,-3-1-1,2 1 1,1-1 0,0 1 0,-1 1 0,4-1 0,-2 3 0,0-1 1,2-2-1,-1-1 0,-1 4 0,0-2 0,1 0 0,-2-1 0,-1 1 0,3 1 0,-2 0 0,2 2 0,0-2 1,1 0-1,-1 2-1,1 1 2,-1-2-1,1 0 0,0 1 0,0-2 0,-1 2 0,0-1 0,2 0 0,-3-2 0,1 4 0,0-1 0,0-2 0,-4 3 1,4-1-2,-4 0 2,-1 2-1,0-2 0,0 0 1,0 1-1,-2-1 0,4 2 0,-4-4 1,1 2-1,2-1 0,-2 1 0,-1 1 0,-2 0 0,0 2 1,-3-3-1,-1 6 0,-1-5 0,1 2 0,0-3 0,0 2 0,2-4 0,0 1-1,3-2 1,0-2 1,1 1-2,2 3 1,-1 1 1,3-2-1,-1 3 0,0-1 0,1 2 0,0 0 0,-1 2 0,1-3 0,1-1 0,-1 2 0,1 0 0,1-2 0,0 0 0,0 1 0,1 0 0,-1-1 1,-4 3-1,1-2 0,-1 2 0,1 0 0,-2 1 0,1-2 1,-2-1-1,1 2 0,2-2 0,-1-1 0,-1 0 0,0 0 0,-1-2 0,-2 2 0,-1 1 0,0-4 0,0 3 0,-1 0 0,1 0 0,1-2 0,-1 4 0,0-1 0,3-1 0,-4 2 0,2 0 1,0 0-1,-1-1 0,-1 5 0,2-2 0,0 0 0,2 1 0,0-1 0,0 0 0,2 1 0,-1 1 0,2-2 1,-1 1-1,0 3-1,-1-4 2,1 2-1,-1 0 0,2-1 0,-1 1 0,1 1 0,-1 0 0,3-1 0,1-1 0,1 2 0,0-1 0,1-1 0,0 0 0,10-1 0,-17 2 0,17-2 0,-17 3 0,17-3 0,-14 1 0,14-1 0,-16 5 0,16-5 0,-14 3 0,14-3 0,-18 4 0,7 0 0,0-1 0,0 0 1,-1 0-2,-1 1 1,-1 0 0,1-1 1,0 1-1,2-1-1,-1 0 1,-2 1 0,-1 0 1,2-1-1,1 1 0,-3 2-1,-1-3 1,1 1 1,-1 1-1,0 0 0,1 0 0,0 1 0,-2 0 0,2-2 0,0 2 0,-2-1 0,3 1 0,-1-3 0,1 1 0,1 1 0,0-4-1,0 3 1,0-2 1,2 0-1,-2-1-1,13-1 1,-22 0 0,22 0 0,-18 1 0,18-1 0,-13-1 0,13 1 0,-11 1 0,11-1 0,0 0-1,-10 0 1,10 0 0,0 0 0,-11 0 0,11 0 0,0 0 0,-15-1 0,15 1 0,-14 2 0,14-2 0,-14-1 0,14 1 0,-16 0 0,16 0 0,-18 1 0,18-1 0,-17-3 0,17 3 0,-16 2 0,16-2 0,-16-4 0,16 4 0,-15 0 0,15 0 0,-11 3 0,11-3 0,0 0 0,-11-1 0,11 1 0,0 0 0,0 0-1,0 0 1,0 0 0,0 0 0,0 0 0,0 0 0,0 0 0,0 0 0,10-8-1,-10 8 1,11-12 0,-11 12 0,19-23 0,-6 8 0,1-1 0,4-3 0,3 0 0,0 3 0,4-4 1,2 2-1,0 6 0,3-3 0,3-1 0,2 4 0,-1-1 0,8 0 0,-1 0 0,2 1 0,6-1 0,-1-2 0,2 5-1,-2-3 1,1 2 0,-3 1 0,1 4 0,-4-1-1,-2 6 1,-1-1 0,-3 0 0,4 1 0,-2 1-1,-1 0 2,1-5-1,1 3 0,-1-1 1,1 3-1,0 0 0,-3 0 0,3 1 0,-3 0-1,-1 6 1,-1-2 0,-1 2-1,4 0 2,0-1-2,1 1 1,-1-1 1,1 2-1,4-2 0,-2 1 0,2 1 1,-4 1-1,2-1 0,-1 3 0,1 0-1,-1 1 1,1-2 1,-1 0-2,1-1 1,-1-2 0,3 1 0,-2-2-1,0 0 1,-1-2 0,-2 3 0,1-2 0,-3 1 0,1 0 0,-1 0 0,3 0 0,-2 0 0,4 0 0,4-4 0,1 0 0,1 3 0,0-3 0,-1 1 0,-1 2 1,2 0-2,-3 2 1,-4 1 0,-1 2 0,1-2 0,1-1 0,1-1-1,1-2 1,-1-2 0,0 0 0,3-2 0,-1 0 0,-2 2 1,-1 3-1,-1-3 0,-1 3 1,2 3-2,2-1 1,0-1 0,3-1 0,7-3 0,4-3-1,-1 2 1,3-2 0,0-1 1,1 2-1,-3 2 0,-3 6 1,-2-2 0,-5 3-1,0 2 0,-2-1 0,-3 1 0,-1-2 0,3-5 0,1-5 0,-1 2 0,0-1 0,2-3 0,1 0 0,-1-2 0,-1 2 0,-4 2 0,-1 1 0,-3-1 0,3 0 0,-1 2 0,-1 0 1,1-2-1,0 1 0,5-3 0,2 2 0,-1 0 0,1 2 1,2-2-1,-1 0 0,-1 6 0,3-3 0,-4 3 0,2-1 0,2-1 1,-1-3-2,1 2 2,-1-1-1,3-2 0,0-1 1,2 3-1,-3 1 0,0 0 1,-3 4-1,3-2 0,-3 2 0,-1 3 0,-2-1 0,-1-3 0,2 0 0,-1 0 1,1-1-1,0 0 0,2-2 0,1 0 1,3-1-1,0 2 0,-4 2 0,3-3 0,-1 2 0,1 2 0,-2-3 0,0 0 0,-1-1 0,4-4 0,0-1 1,-1 1-1,2-1 0,2-3 0,1 1 1,2 1-1,-2 1 0,-2 3 0,1 1 0,-3 1 0,2 1 0,-2-1 0,0-1 0,-1-3 1,2-2-1,0 1 0,2-4 0,1 0 0,1 1 1,0 1-2,-1 1 1,-2 5 0,-2 2 0,-2 0 0,-2 1 0,-1 4 0,-3-1 0,0-3 0,1-1 0,-1-3 0,2-1 0,2-1 0,0-1 0,2-5 0,1 1 0,-3 3 0,1 1 0,-2-1 0,-1 3 0,-2 0 0,0 2 0,-3 3 0,1-2 0,-2-4 0,2-1 0,-1 1 0,2-2 0,0-2 0,1 0 0,1-1 0,1 0 0,-1 4 0,-1 2 0,1-1 1,-1 3-1,1 1 0,-1 0 0,0-2 0,-1 0 0,2-2 0,2-2 0,1 0 0,0-1 0,2-2 0,0 2 0,1 4 0,1 1 0,0 0 0,0 3 0,1 1 0,1 0 0,0 1 0,0 0 0,1-3 1,1-1-2,0 1 1,3-2 0,3-1 0,-2 2 0,1 1 0,1 3 0,-2 3 0,-2 1 0,1 2 1,-2 2-2,-4 2 1,1 0 0,-4-1 0,1-2 0,0-2 0,-1-1 0,1-1 0,-4 1 0,3-4 0,-2 0 0,2 2 0,-4 0 0,0-1 0,-2-2 0,-1 1 0,2-2 0,-1 1 0,0 0-1,2-4 1,1 0-1,2 1 1,1 0 0,1-1-1,0 0 1,0 1 0,1 0 0,0 1 1,-1 0-1,2-2-1,-1 0 1,1 0-1,-1 0 1,0-4 0,2 1 0,1 1-1,1-1 1,-2 1 0,1 1 1,-1-2-1,0 1 0,-2 1-1,-2-1 2,1-1-2,-4-1 1,1 0-1,-1-1 1,-2 1-1,-1 0 1,1 0 0,0 0-1,-1 4 1,-2 3 0,2-1 0,-2 2 0,0 2 0,-2 0 0,0 1 0,0 0 0,-3-4 0,5-2-1,-4-1 1,3-1-1,0-3 1,0 0 0,0 0-1,-1 1 1,-2 3 0,-4 0 0,0 1 0,-4 0 0,0 4-1,-3 0 1,-3-4 0,0-1-1,4-2 1,3-3-1,2 0 0,3-3 1,2-2-1,3 2 1,2 4-1,-1 3 1,-4 2 1,-4 4-2,-2 4 1,-4 3 0,-5 2 0,-4-1 0,0-2 0,-3 0-1,1 0 1,0-1 0,2 0 0,1-1 0,2 2 0,1 1-1,1 1 1,0 3 0,-3 0 0,-1 0-1,-4 2 1,-1 1 0,-5-4-1,0 1 1,-5-3 0,-1-2 0,0-1 0,-3 0-1,0-10 1,0 17 0,-2-1-1,-6 4 1,-4 3 0,-4 4-1,-4 5 0,-6 5 1,-6 1-1,-4 2 1,-6-1 0,-3-3-1,-3 0 1,1 1 0,-3-4 0,1-1 0,-1 0 0,2-2 0,-3-1 0,3 2 1,0-3-1,2-4 1,3 0-1,3-4 1,5-6-1,4-4 1,8-3-1,6-7 0,7-4 0,10 4 1,4-23-1,8 5-1,6-3 2,10-6-2,2-5 1,6-2-1,5-3 0,2-3 0,-2-1 1,1 0-1,-6 0 0,-4 3 1,-2 4-1,-6 3 1,-5 2-1,-5 7 0,-4 5 0,-3 5 1,-7 12-1,2-15 0,-2 15 0,-10-8 0,0 11 0,-4 0 1,-5-2 0,-4 2 0,-6 3 0,-3 1 0,-4-1 0,-6 3 1,-1-2-1,-4-3 0,1 5 0,0-1 1,0-3 0,-3 2-1,2 0 0,0-1 1,2 1 0,0-1-1,0-1 0,0-4 1,2 1-1,1-2 0,0-2 1,2-2-1,0 1 0,4 0 0,-1 1 0,1 0 1,0 0-1,2 0 0,-3 3 1,1 0 0,0-2 0,-2 0-1,-1 1 0,-1-2 1,-1-2-1,-4 3 1,2-4-1,-4-2 0,-1 3-1,-3 2 2,0-4-1,0 5 0,-2 4 0,-1 1 1,-4 4-1,1 1 1,0 1 0,-2-3-1,-1 2 0,-3-6 1,1-7-1,0-3 0,1-1-1,0-4 1,-3 0 1,1 2-1,0 0 1,-1 6-1,-3 7 1,-1 6-1,-3 0 1,-1 3 0,1 2-1,-1-3 0,0-3 0,1-6 0,3-7 0,0-3 0,3-5 0,-1 0 0,1-3 0,-2-1 0,-1 7 0,-2 1 0,1-1 0,-1 0 1,0 0-1,0-3 0,1 0 0,0 0 0,1-4 1,-1 0-2,-1 2 1,2 1 1,1 3-1,-2 5 0,3 1-1,1 3 1,2 3 0,1 3 0,2-3 1,0 0-2,1 0 1,1-1 1,1-1-1,1 1 0,-1 0 0,1 0 0,-1 4 0,0 3 1,-3 0-1,0 2 0,-3 5 0,-1-2 0,-1-2 0,-1-1 0,1-1 0,1-3 0,-1-1 0,3-2 0,1-3 0,2-2 0,-1 3 0,2 0 0,-3-2 1,-3 2-2,0 1 2,-2 0-1,-2 1 0,-4 2 0,-1-4 0,-3-1 0,-1 1 0,-1-1 0,-2-3 0,-2-3 0,-2-2 0,-2-2 0,-1 0 0,-1-1 0,-2-1 0,-2 1 0,-4 3 0,0 2 0,-4 3-1,-3 2 2,-2 5-1,-3 0 0,-2 3 0,1-2-1,2-3 1,1-4 0,5-3-1,4-6 1,5-6 0,6-4-1,5-3 1,4 0-1,0 2 1,4 1-1,-1 3 2,-1 5-2,-1 6 1,-1 3 0,-2 2 0,2 1 0,-1 1-1,1 0 1,2-1 0,-1 0 0,2-4 0,3 2 0,0-1 0,1 4 0,1 0 0,-3 1-1,0 7 1,2-1 0,-2 5 1,-1 3-1,2-2 0,1 0-1,1 1 1,2 0 0,3-5 0,3 2 0,3-4-1,3 2 1,6-1 0,3 3 0,4-1 0,6 2 0,2 2 0,4 2 0,5 0 1,2-2-2,3 1 1,5-3 0,1-3 0,14-8-1,-14 11 0,14-11 0,0 0 0,16-7 1,1 1-1,4 1 0,2 5 1,4 2 0,4 4 0,-3 6 1,2 4-1,-1 1 1,-1 5-1,3-1 1,5-2-1,2-4 0,4-1 0,7-6 0,6-2 0,2-2 0,2 0 1,1 0-1,0 4 0,-1 4 0,0 1 0,-1 6 0,-4 3 0,3 1 0,3 0 1,5-2-2,2-3 1,4-4 0,3-3 0,3-3 1,3-5-1,1-1 1,-4-1-1,-2 1 1,0-1-1,-2-1 0,-3-1 1,1-2-2,-1 1 1,1-3 1,3-2-2,2-2 1,-2 1 0,-2 2 0,3-1 0,-3 3 1,-3 1-1,0 1 0,-2 6 0,-2 1 1,-2 1-1,1 1 0,-4 6 0,1 0 0,-1 1 0,2 1 1,1-1-1,2-2 0,6 0 0,5-4-1,4-4 2,4-4-1,1 0 0,2-1 0,-1-1 1,-3 0 0,-2 1-1,-2 5 1,-4 2-1,0 2 1,2-1-1,0 0 0,3-3 0,5-2 0,0-3 0,3-3 0,1-2 0,-1 0 0,-1 2 0,-2 4 1,-4 4-1,-1 1 0,-3 6 0,-1 1 1,0 0-1,1 0 0,-1-4 0,1-1 0,0-6 0,-4 3 1,1-5-2,-2 1 2,-5 5-2,-4-2 2,0 4 0,-4 2 0,1 4-2,1-3 2,-3 1-1,1 0 1,0-5-1,2-1 0,-2-1 0,2-4 0,-1-3 0,1 0 0,1 0 0,3-1 0,1 2-1,0 0 2,2 0-1,1 1-1,2 2 1,0 0 0,2-2 0,-3 1 0,4-2 0,1-1 0,1-1 0,1 1-1,-1-2 1,0-3-1,2 3 1,-4 1-1,-3 0 2,-1 0-2,-2 3 1,-2-1 0,-1 3 0,-1 2 1,-1 0-2,0-1 1,-1 0-1,3-1 1,-3-2 0,2 1 0,2-2 0,0 0-1,0 2 2,0 4-1,0 2 0,-3 1 1,-1 7-2,-5 1 2,1 0-1,-3 1 1,-1-2-3,2-5 3,-1-2-2,3-5 1,3-5 0,4-3-1,1 2 1,2-2 0,1-2 0,0 5 0,-1 1 0,-1 1 0,-3 2 0,-2 1 0,0-2 0,0-1-1,-2 0 1,-1-2 0,-2-2 0,-1 1-1,-3-1 1,-1-1-2,-4 1 2,-3 2-1,-6 0 1,-3 0-2,-4 3 2,-6 2 0,-3-5 0,-5 4 0,-6 1 0,-12-2-1,16 1 1,-16-1-1,0 0 0,0 0 2,-5 16-3,-5-4 3,-3 0-1,-6 5 1,-3 2-2,-3 1 3,-5 2-2,-1 1 0,-2-1 0,-1-1 0,-2 1 0,0 0 0,-1 2 0,-5 3 0,0-1 0,-2 0 0,-2 0 1,-1-1-1,1-3 0,0-3 0,1-2 0,0-5 0,5-5 1,-1-1-1,3-3 0,0-1 1,-1 1-1,1-1 0,-1-1 0,2 0 0,-2 2-1,1 0 1,0-2 0,1 0 0,1-1 0,2 0 0,0-1 0,-2 0 0,0-3 0,-1 1 0,-4 1 1,-3 0-1,-4-1 0,-5 0 0,-2 1 1,-5-3-1,-6 2 0,-3-1 0,-1-3 0,-5-3 0,-4 4 0,-2-2 0,-4-1 1,-4 1-1,-4 3 0,0-1 0,-4 1 1,3 0-1,-1-1 0,2-3 0,1 3 0,1 0 1,4-3-1,0 3 0,2 4 0,0 4 0,-1 3 0,0 5 0,2 0 1,1 1-1,-3 2 0,2 0 0,1-4 0,3-1 0,1-2 0,4-2 0,2-1 0,0 0 0,6-2 1,-4 2-1,2 2 0,0 2 1,0-2-1,0 1 0,-1 1 1,0 1-1,1 0 0,1-2 1,-1 0-1,0-3 0,-2 2 0,0-2 1,0-3-1,-1 0 0,1 0 0,-2 0 0,0-1 0,-1 1 1,0 0-1,-2 1 0,-1 1 0,0 3 1,-3-3-1,-3 1 0,0 2 0,1-3 0,-3-3 0,3 0 0,1-4-1,-2 0 1,1-1 0,2 1 0,2-3 0,-1 2 0,2 5 0,1 0 0,0 2 0,1 1 0,2 1 0,3-2 0,1 2 0,3-2 0,3-3-1,2-1 1,3-2-1,3 1 1,1-4 0,2 2 0,0-2 0,2 0 0,-3 3 0,0 0 0,0-1 1,1 0-1,-2 3-1,-1 1 1,1-2 0,0 1 0,0 1 0,-1-1 0,-1 3 0,-3 2 0,1-2 0,-1 1 0,0 3 0,0-1 0,3 0 0,1 0 0,2-2 0,5 0-1,-1 0 1,3-1 0,3-3 0,0 0 0,-1 0 0,2 1 0,-1-1 0,-1 0 0,1-1 0,0 0 0,-1 2 0,1-1 0,2-1 0,1 0-1,-2 1 1,4 0 0,2-1 0,2-1-1,3 1 1,3-1 0,1 2 0,2 1 0,5 0 0,0 0 0,0 3-1,1 1 1,0 0 0,-2 2 0,1 0 0,0 0 0,1 2 0,2 0 0,2-3-1,4-1 1,2 1-1,9-3 1,0 0 0,-10 3-1,10-3 1,0 0 0,12 7 0,-1-3 0,4 0 0,3 1 0,1 5-1,3 2 1,1-1 0,2 4 0,-1-1 0,1 4 0,0 1 0,5 2 0,2-2 1,2 0-2,2 1 2,1 0-1,0-1 0,2 1 1,-3 0-1,-3 0 1,0 1-1,-5 1 1,0-2-1,-1 1 0,-6-1 0,1-2 0,-1-2 0,1-2 0,0-2 0,3-4 0,0 0-1,2-3 1,5-4 0,1 0 0,1 2 0,3-1 0,0-1 0,3 1 0,1 0 0,5-2 0,4 0 0,1 0 1,6-3-1,2 0 0,2 0 0,2 0 0,2 1 0,-1 1 1,-4 3-1,1 0 0,-3 3 0,1 1 0,0-2 0,0-1 0,-2 1 0,0-2 0,1 0 0,-1-1 0,-1 0 0,-1-1 1,-3 2-1,0 1 1,-1 0-1,1-1 1,0 2-1,4-2 0,1-1 1,1-1-2,3 2 1,2-4 0,0 2 0,1 2 1,0-1-1,-2 0 0,1 5 0,1 0 1,1-3 0,2 3-1,2-3 0,-1 1 0,0-1 0,3 0 0,-2-5 0,0 1 1,-2 2-1,-2-2 0,1 1 0,-4-5 0,1 4 1,-4-3-1,0 1 0,-2 0-1,0-1 1,1-2 0,-2 3 0,1 1 0,2-2 1,2 3-1,3 0 0,3-1 0,2 0 0,-2 3 0,2-3 0,1 0 0,1 3 0,-4 0 0,0-2 0,2 1 0,-1 1 0,2-2 0,3-2 0,0 1 0,1-2-1,3-3 1,-1 4 0,0 1 0,-1-3 1,0 2-2,0 2 1,0-2 0,2-3 1,-1-2-1,1-3 0,1-2-1,-3 1 1,-3 2 0,0 0 0,-3 3 0,-1 9 0,-2 1 0,-2 2 0,2 5 0,-1-3 0,3-4 0,1 1-1,0-6 1,3-5 0,3 0 0,0 2 0,0 0 1,1 4-1,-2 5 0,-2 4 0,1 3 0,-2 7 0,-3-3 0,2-4 0,0-4-1,0-2 1,1-6 0,3-2-1,-2-1 1,2-3 0,-1 2 0,-2 5-1,-2 3 1,2-1 0,0 4 0,-2 0-1,-1 0 1,-3-3 0,-2-1 0,-3-2 0,-5-3 1,-6 2-1,-8 1 0,-4-4 0,-6 3-1,-9 2 1,-5 1 0,-4-2-1,-13 0 0,14 4 0,-14-4 0,0 0 0,-18 10 1,4-6 0,-8 6-1,-4 0 1,-9 3 1,-8 4 0,-4 2-1,-9-2 0,-3 2 0,-7 1 0,-7 0 1,-4-2-1,-7 0 0,-4-2 0,-8-1 1,-3-2-1,-5 0 1,-3-2-1,-1-2 0,-3-1 0,-1-1 0,2-2 1,3 0-1,-1 0 0,2 1 0,3 0 1,-1 0-2,-2 0 2,4 2-1,-1 2 0,2-3 0,1-2 0,0-1 0,-1 2 0,-2-2 1,2 3-1,1 1 0,-5-2 0,-1 5 0,-2 3 1,-3 0 0,-2-3 0,1 1 0,2-5-1,-3-3 0,5-4 1,-1-1 0,1-5 0,2 0-2,2-1 2,2 5-2,2 0 2,3 2-1,1 3-1,3-1 2,4 1-2,3-1 1,3-1 1,7-6-1,2 0 0,1 1 0,4-3 1,-2 0-1,4 5 0,-1 2-1,-4 2 2,-2 4-1,0 2-1,-1-2 1,-1 0 0,3 2 0,-1-5 1,3-4-2,2-2 1,1-3 0,3-1 0,-1-2 0,4 2 0,0-4 0,1 6 0,-1-1 0,2 3-1,-1 2 0,-1 3 2,3 3-2,0-3 2,3 4-1,1-5 0,3-1 1,3-1-1,2-3 0,3-3 0,4-2 0,2 1 0,-2 1 0,2 0-1,-1 2 1,-2 2 0,0 0 0,2 2 0,-2-2 0,1 1 0,2-3 0,0-1 0,4 0 0,2-4 0,2-1-1,0 0 1,1 0 0,0 1 0,-1 2 0,1-1 0,-2 2 0,-2 4-1,-2 0 1,2-2 0,1 3-1,2-3-2,5-1 0,2-7-3,23 13-14,-22-26-19,23 9-2,4 3 0,9 6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8:01:16.14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12E0DC-3738-4439-BE1A-F89FD76B2356}" emma:medium="tactile" emma:mode="ink">
          <msink:context xmlns:msink="http://schemas.microsoft.com/ink/2010/main" type="writingRegion" rotatedBoundingBox="8170,6254 14170,6254 14170,12635 8170,12635"/>
        </emma:interpretation>
      </emma:emma>
    </inkml:annotationXML>
    <inkml:traceGroup>
      <inkml:annotationXML>
        <emma:emma xmlns:emma="http://www.w3.org/2003/04/emma" version="1.0">
          <emma:interpretation id="{2A6D4C65-71FD-4DB8-B5AF-7CA737CCF53C}" emma:medium="tactile" emma:mode="ink">
            <msink:context xmlns:msink="http://schemas.microsoft.com/ink/2010/main" type="paragraph" rotatedBoundingBox="8170,6254 14170,6254 14170,12635 8170,12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16F862-7960-466E-A8B1-6D658A2F9963}" emma:medium="tactile" emma:mode="ink">
              <msink:context xmlns:msink="http://schemas.microsoft.com/ink/2010/main" type="line" rotatedBoundingBox="8170,6254 14170,6254 14170,12635 8170,12635"/>
            </emma:interpretation>
          </emma:emma>
        </inkml:annotationXML>
        <inkml:traceGroup>
          <inkml:annotationXML>
            <emma:emma xmlns:emma="http://www.w3.org/2003/04/emma" version="1.0">
              <emma:interpretation id="{6A884CA8-BFB7-4FFF-A6CD-06B289F031E5}" emma:medium="tactile" emma:mode="ink">
                <msink:context xmlns:msink="http://schemas.microsoft.com/ink/2010/main" type="inkWord" rotatedBoundingBox="8170,6254 8185,6254 8185,6269 8170,6269"/>
              </emma:interpretation>
            </emma:emma>
          </inkml:annotationXML>
          <inkml:trace contextRef="#ctx0" brushRef="#br0">0 0</inkml:trace>
        </inkml:traceGroup>
        <inkml:traceGroup>
          <inkml:annotationXML>
            <emma:emma xmlns:emma="http://www.w3.org/2003/04/emma" version="1.0">
              <emma:interpretation id="{CCCF6A9C-6490-4506-A1D9-B5D2A7C8F0D9}" emma:medium="tactile" emma:mode="ink">
                <msink:context xmlns:msink="http://schemas.microsoft.com/ink/2010/main" type="inkWord" rotatedBoundingBox="14155,12620 14170,12620 14170,12635 14155,12635"/>
              </emma:interpretation>
            </emma:emma>
          </inkml:annotationXML>
          <inkml:trace contextRef="#ctx0" brushRef="#br0" timeOffset="332844">5985 6366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11-07T17:42:09.2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0,'0'0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9T19:27:01.789"/>
    </inkml:context>
    <inkml:brush xml:id="br0">
      <inkml:brushProperty name="width" value="0.26667" units="cm"/>
      <inkml:brushProperty name="height" value="0.53333" units="cm"/>
      <inkml:brushProperty name="color" value="#92CDDC"/>
      <inkml:brushProperty name="tip" value="rectangle"/>
      <inkml:brushProperty name="rasterOp" value="maskPen"/>
      <inkml:brushProperty name="fitToCurve" value="1"/>
    </inkml:brush>
  </inkml:definitions>
  <inkml:trace contextRef="#ctx0" brushRef="#br0">15689 1489 18,'0'0'14,"-12"0"-1,12 0 0,-13 5-2,13-5-1,-20 11 0,10 0-2,-4-8 0,2 8 0,-4-5-2,4 7 0,-7-5 0,7 1-2,-6-1 0,5 5 0,-3-3-1,3 5 0,-3-3-1,4 2 0,-4-2 0,3 4-1,-2-3 1,3-1-1,-1-3-1,2 1 1,0-3 0,11-7-1,-17 8 1,17-8-1,-16 8 1,16-8 1,-20 13-1,9-6 0,-2 0 0,0 4 2,-1 1-2,0-1 0,-1-2 0,2 1-1,1 1 1,-1-2 0,1 1-1,0-1 1,0-1 0,0 1 0,-2-1-1,0 2 1,-1-1 0,0 4-1,-2-2 2,-1 3-3,1 1 3,-2 0-3,0 1 2,1 1-2,-3 0 3,2 0-3,-2 0 1,2 1 1,-1-2-1,2 1 0,1-1 1,2-1-1,-1-1 0,3 2 0,1-3 0,2-2 0,1 1-1,1-2 1,8-10 0,-12 13 0,12-13 1,0 0-1,0 0 0,0 0 0,0 0 0,4-11 1,3 0-1,5-3 0,4-5 0,3-3 0,4-2 0,3-6-1,1 0 0,-1-1 1,3 1-1,-2-4 1,0 2-2,-2 3 2,-2 0-1,-3 4 0,0 4 1,-1-1-2,-3 3 2,-1 6-1,-3 2 1,0 0 0,-2 2 0,-10 9-1,16-12 1,-16 12 0,11-8 0,-11 8 0,0 0 0,0 0 0,10-6 0,-10 6 1,0 0-1,0 0-1,0 0 1,0 0 0,0 0 0,-8 15 1,8-15-2,-13 17 1,3-5 0,0 1 1,-4 0-1,0 2 0,-1 2 1,1-2 0,-1 1 0,1-1 0,0-1 0,0 3 1,-2 0-1,2-1 0,0-3 0,-2 2-2,1-2 3,-2 1-2,0 0 1,-1 1-1,1-3 0,0 1 1,-3 2-1,3-3 1,-1-1-1,2 1 1,1-1-1,-1-1 1,2 1-1,0-1 1,0 0-1,1 1 0,-1 0 0,1 1 1,-2-1-1,3 3 0,-1-1 1,2-2-1,-1 2 0,2-1 1,0-4-1,-2 2 0,2-2 1,10-8-1,-19 9 1,19-9-1,-17 12 0,17-12 1,-19 9-1,19-9 0,-16 10 0,6-4 0,10-6 0,-17 14 1,17-14-1,-18 13 0,18-13 0,-16 12 0,16-12 0,-17 11 0,17-11 0,-15 10 0,15-10 0,-15 8 0,15-8-1,-15 8 1,15-8 0,-17 8 1,7-3-1,10-5 0,-18 6-1,8-1 1,10-5 0,-17 4 0,17-4 0,-13 3 0,13-3 0,-10 3 1,10-3-1,-11 3 0,11-3 0,-13 5 0,13-5 0,-20 7 1,9-4-1,1 1 0,0-1-1,-1-1 2,1 0-1,10-2 0,-15 3 0,15-3 0,-15 3 0,15-3 0,-13 3 0,13-3 0,-17 6 0,7-3 0,0-1 0,10-2 0,-18 6 0,18-6 0,-18 6 0,18-6 0,-14 1 0,14-1 0,-13 5 0,13-5 1,-13 2-1,13-2 0,-15 4 0,15-4 0,-16 7 0,16-7 0,-18 6 0,8-2 0,10-4 0,-15 7 0,15-7 0,-15 4-1,15-4 1,-9 3 0,9-3 0,-13 2 1,13-2-1,-14 5 0,4-3 1,0 1 0,-1 0-1,0 1 1,-1-1-1,2 1 0,-1-1 1,11-3-1,-15 3-1,15-3 1,-15 4 0,15-4 0,-14 0 0,14 0 1,-18 7-1,7-2 1,-1 1-1,-1 1 1,-1 0 0,-3 1-1,1 1 1,1-3-1,-1 0 1,0 0-2,1-1 2,1-1-2,-1 0 2,3-1-1,12-3 0,-16 4 0,16-4 0,-17 2 0,17-2 0,-18 5 0,8-2 0,-1 0 1,-5 2-1,-1 1 0,2-1 0,-2 1 0,2-1 0,1 0 1,0-2-2,2 2 1,2-4 0,10-1 0,-16 3 0,16-3 0,-13 1 1,13-1-1,-16 6 0,6-4 1,-1 2-1,-1 2 1,-1-1-1,-1 1 1,-2 0-1,0 0 0,0-3 0,2 2 0,-1-2 1,3-3-1,1 0 0,0 1 0,0 0 1,11-1-1,-17 1 0,17-1 1,-18 5-1,7-1 0,0 0 0,-1 0 1,-1-1-2,-1 3 1,-1-3 0,-1 0 1,0 0-1,0 1 0,0-2 0,-1 1 0,1 1 0,2-3 0,-2 1 0,1 1 0,-1-2 0,3 2 0,-1-2 0,0 0 0,1-1 0,0 2 0,1-1 0,0-1 1,1 1-2,-1 2 1,-1 0 1,1-1-1,0 0 0,0 1 0,0 0 0,0-1 0,1 1 0,0-2 0,11-1 0,-19 3 0,19-3 0,-15 2 0,15-2 0,-16 2 0,16-2 0,-15 2 0,15-2 0,-17 3 1,7-2-2,0 2 2,-1-2-1,0 0 0,0 1 0,-2-2 0,-1 0 0,-2 2 0,1-1 1,-1-1-1,0 0 0,-3 1 0,2-1 1,-1 0-1,2 0 0,0 0 0,2-1 0,-2 2 0,3-1 0,1-1 0,1 0 0,1 2 0,0-1 0,10 0 0,-17-1 0,17 1 1,-19 2-1,6 1 0,-1 1 0,0-2 0,-1 0 0,-1 3 0,-2-2 0,2-1 1,0 1-2,0-2 1,1 0 0,1 0 0,0 1 0,1-2 1,0 0-1,0 3 0,0 0 0,1 0 0,0-1 0,-3 1 0,3-1 0,0 1 0,-1-1 0,2-2 0,0 0 0,0 2 0,1 0 0,0 0 0,0-1 0,0 1 0,0-1 0,0-1 1,0 3-1,0-2 0,-1-1 0,1 0 0,-3 3 0,2-6 1,-3 3-1,1 3 0,-2-5 0,2 1 0,1 4 0,-2-3 0,2-2 0,-1 4 0,2-1 0,0-1 0,0 0 0,-1 0 0,-1 0 0,1 0 0,0 1 0,-2-2 1,1 1-1,-1 1 0,0-1 0,-3 0 0,4 0 0,-3-1 0,0 1 0,-1 1 0,1-2-1,-2 0 1,0-2 0,2 2 0,-4 2 0,1-1 0,3 0 0,-3-1 0,3 0 0,-1 2 1,2 0-1,0-1 0,1-1 0,1 0 0,-1 1 0,2 1 0,1-3 0,-1 2 0,0 0 0,0-1 0,-1 3 0,-1-1 0,-2 0 1,0-1-1,-1 3 0,0-3 0,0 0 0,-1-2 0,0 1 0,2 0 0,0 0 0,0 1 0,-1-2 0,1 2 0,-2-1 0,-1 1 0,1-1 0,-3 2 0,0-4 0,0 0 0,1 0 1,-1 2-1,-1-2 0,1 0 0,0 1 0,1-2 0,2 2 0,-3-1 0,0 2 0,2-1 0,1 0 0,1 1 0,0-3 0,-1 4 0,3 0 1,-2 0-1,2-1 0,0 2 0,-1 1 0,2-2 0,0 2 0,-2-2 0,1 0 0,0 1 0,0 1 0,1-3 0,-2 1 0,1 1 0,-1-1 1,1-1-1,2 1 0,-3-1 0,1 0 0,-2 1 0,2 0 1,-3-2-1,0 0 0,0 4 0,-4-2 0,0-2 0,-2 2 0,0-1 0,-1 0 0,0 0 0,-1 0 0,1-2 0,3-2 0,-1 3 0,1 0 0,2-2 0,0 2 0,1 1 0,0 0 1,1 2-1,-1 3 0,1-4 0,1 2 0,-2 0 0,-1 0 0,4-1 0,-2-1 0,1 1 0,2-1 0,-2 2-1,2 0 1,1-1 0,0 1 0,0 0 0,1 3 1,0-2-1,-2 1 0,1 0 0,0 0 0,0 1 0,-2-1 0,1 0 0,-1-1 0,-1 1 0,0-1 0,-2 1 0,0 0 0,-1-2 0,1 3 0,-1-2 0,1 0 0,-1 1 0,3-3 0,-2 3 0,1-2 0,-1 0 1,2 1-1,-2 1 0,1-1 0,0 2 0,-1 0 0,1-1 0,2-1 0,-2 1 0,3 1 1,-1-3-1,2-1 0,1 1 0,-2 0 0,1 1-1,-1 0 1,1-1 0,0-1 0,-1 3 0,-1 0 0,1-2-1,-1 0 1,0 1 0,-2-1 1,-1 1-1,1-1 0,-2 1 0,-2-2 0,1 1 0,0 2 0,-2-4 0,1 2 0,1 1 0,-2-2 0,0 1 0,1-1 0,1-2 0,-1-1 1,2 2-1,0 0 0,-1-2 0,2-1 0,-1 2 0,0 0 0,2 1 0,-2 0 0,2 0 1,-1-1-1,2 1 0,-1 1 0,0-3 0,0 2 0,-1 0-1,0 0 1,0 0 0,0 1 0,-1 0-1,-1 0 1,0 1 0,1 2 0,1-2 0,-1 0 0,-1 1 0,-1 2 1,0-2-1,0 4 0,1-3 0,-1 2 0,-1-1 0,0 2 0,0-3 0,1 1 0,1-1 0,-1 0 0,-1 0 1,2-1-1,0 2 0,0-1 0,-1 0 0,1 2 1,-1-2-1,-4 2-1,4-1 1,-4 2 0,-1-2 0,0 1 0,0-1-1,0 1 1,0-1 0,3-1 0,-2-1 0,5-1 0,0 0 0,1 1 0,0-1 0,1-2 0,1 0 0,2 2 0,0 0 0,-2 0 0,2 0 0,-2-1 0,-1 1 0,2 1 0,-1-2 1,-2 0-1,1-1 0,2 2 0,-1-1 0,3 0 0,-1-2 0,2 0 0,-2 2 0,2-1 0,-1 0 0,-1 0 0,1 0 0,-1 0 0,0 1 0,-3 0 0,0 0 0,-1 0 0,1 3 0,-2 0 0,1-1 0,0-2-1,0 0 1,1 0 0,3 2 0,-1-3 0,2-5 1,-1 3-1,1-1 0,-2 2 0,3-1 0,-2 0 0,-2-1 0,3 3 0,-4 0 0,0 1 0,1-2 0,-1 1 0,-1 0-1,0-1 2,1-1-1,-2-3 0,2 2 0,1-2 0,-2 2 0,3-1 0,2-2 0,1 0 0,-2 1 0,2 2 0,1-3 0,-1 2 0,1-1 0,-1 0 0,1 0 0,-2 0 0,1-1 0,0-1 0,-3 1-1,0 1 1,2-2 0,-1 1 0,-3-1 0,-1 0 0,1 2 0,-1-1 1,2 0-1,-2 0 0,-1 1-1,0 0 2,2 0-2,0-2 1,1 2 0,0-1 0,1 1 0,1-1 0,0 1 0,1-2 0,-1 3 0,-1-1 0,2 0 0,-1 0 0,0 1 0,0 0 0,0-2 0,0 3 0,1-3 0,2 3 0,-2 0-1,0 0 2,0-1-1,2 1 0,0-1 0,0 2 0,0 0 0,-1-2 0,0 0 0,1 0 0,-3 3 0,-2-3 0,0 3 0,0-3 0,-3 2 0,0-2 0,0 2 0,2-1 0,0-2 0,2 0 0,0 1 0,-1-1 0,3-1-1,1 0 1,0 0 0,0 2 0,0-1 0,-1 0 0,0 0 0,0-2 0,-1 4 0,0-2 0,3-1 0,-1 0 0,-2 2 0,2-2 0,1 1 0,0 0 0,3-1 0,-3-1 0,0 3 0,2-1 0,1 0 0,10 5-1,-14-10 1,14 10 0,-15-9 0,5 6 0,0-2 0,-1 1 0,-1 1 0,-3 0 0,2-2 0,-1 0 0,-3 2 0,4-1 0,0-2 0,1 1 0,-1-1 0,3 0 0,1-1 0,-2 1 0,1 0 0,-1-2-1,0 2 1,-2-1-1,2-1 1,-2 0 0,1 2 1,0-3-3,0 0 3,0 3 0,12 6 0,-20-18 0,8 11-2,2-1 1,-3-1 0,2-1 0,-2 2-1,0-2 0,0 1 0,-1 1 0,-1-5 1,3 3 0,-2 2 0,-2-1 0,2-1 0,-1-1 0,-2 0 0,2 1 0,-1 1 0,-1-1 0,1-1 0,1 0 0,-1 1 0,1 0 0,3-1 0,-4 0 0,3 0 0,2-1 0,-2 2 0,0 1 0,-1-3 0,3 1 0,-1 4 0,0-2 0,0-1 0,-1 3 0,1-2 0,2 2-1,0 1 1,0 1 0,10 5 0,-16-16 0,16 16 0,-11-12 0,11 12 0,-8-14-1,8 14 1,-7-15 0,7 15 0,-9-15 0,9 15 0,-10-19 0,10 19 0,-12-16 1,7 6-1,-6 0 0,1 1 0,10 9 0,-18-19 0,18 19 0,-18-16 0,18 16 0,-17-16 0,17 16 0,-15-16 0,15 16 0,-14-16 0,14 16 1,-17-17-1,17 17 0,-17-19 0,9 8 0,0 1 0,1-1-1,-1-1 1,0 0 0,1 1 0,1-4-1,1 1 1,-2 1 0,1-3 0,-1 1 0,0 2-1,-1-2 1,0 0-1,-4 2 1,1 1 0,-1-2 0,0 2 0,-1 1 0,0-2-1,0-1 1,1 3 0,3-3 0,-2 0 0,2 0 0,1-2 0,2 0 0,2-2 0,0 3 0,-1-3 0,-1-1 0,1 2 0,1 0 0,-3-1 0,1 2 0,-1 1 0,-1-3 0,2 1 0,0 2 0,0-3 0,0 2 0,1-1-1,0 3 2,1-4-1,-1 3 0,0 0-1,0 0 2,0 0-2,-2 0 1,1 1 0,-3-2-1,-1 3 1,2 0 0,-2-1 0,0-1-1,-1 1 1,1-1 0,0 0-1,1 0 1,-3-1 0,4-1 0,-2 2-1,-1 1 1,1-1 0,-5-2 0,1 2 0,0-1 1,1 1-1,-3-1 0,2 0 0,-3-2 0,2 4 0,3-2 0,-3 0 0,2 0 0,0 3 0,-1 0 1,1-2-1,0 1 0,1-1 0,1-1-1,0 2 1,-1-1 0,2-4 0,-1 1 0,-1 2 0,2-1 0,0 0 0,-2 1 0,1 0 0,-2 0 0,-1 1 0,1 3 1,-1-3-1,1 2-1,-2 2 1,1-2-1,-3 1 2,2 0-2,-3-2 1,2-1-1,-2 1 1,-3-1 0,1 0-1,1-2 1,-1 1 0,2 1 0,-1-1 0,1 0 0,-1 2 0,0-1 0,0 1 0,-2 0 0,0 0 0,1-1 0,-3 3 0,1-1 1,1 0-1,-1-1 0,0 0 0,3 0 0,-2 2 0,0 1 1,1-1-1,-1 1 0,-1 1-1,2 1 2,-1-2-1,0 2 0,0-1 0,1-2 0,0 2 0,1 1 0,-1-3 0,-1 2 0,-1 1 0,0 2 0,0-2 0,0 1 1,-4 3-2,2-1 2,0 2-1,-1 0 0,0 0 0,-2 0 0,-2 3 0,0-1 0,2-2 1,-2 2-1,-1 0 0,-1-1 0,1 1 0,-1 2 1,0-2-1,-2 1-1,-1 1 1,-4 1 1,2-2-1,-2 1 0,-1 0 0,1 0 0,1 0 0,0 2 0,1-1 0,3 0 0,-1 3 0,0-1 0,1 0 0,1 1 0,0 1 1,2-2-1,0 2 0,0-1 0,0 1 0,3-2 0,1 1 0,-1 0 0,1-2 0,0 1 0,-2 3 0,0-3 0,-2 1 1,0 2-1,-2 0 0,1 0 0,-1 2 0,2-1 0,-2-1 0,3-1 0,0 1 0,-1-3-1,6-1 2,-2 1-2,0-2 1,1-1 0,2-1 0,0 2 0,3-2 0,2 0 0,-3 4 0,5-3 0,0 2 0,2-1 0,1 2 0,1 0 0,1 0 0,11-3 0,-16 3 0,16-3-1,-10 1 1,10-1 0,0 0 0,-11 4 0,11-4 0,0 0 0,-15 4 0,15-4 0,-19 7 0,19-7 0,-19 6 0,19-6 0,-13 6 0,13-6-1,-10 2 1,10-2 0,0 0 0,0 0 0,0 0 0,-13 6 0,13-6 0,-12 6 0,12-6 0,-17 7 0,17-7 0,-17 4 0,17-4 0,-12 7-1,12-7 1,0 0 0,0 0-1,0 0 1,0 0 0,0 0-1,0 0 1,0 0 0,0 0-1,0 0 1,0 0 0,0-10 0,0 10-1,0 0 1,6-16 0,-6 16 0,6-13 0,-6 13 0,4-11 0,-4 11 0,0 0 0,0 0 0,-10-7 0,10 7 0,-16 0 1,6 2-1,-2 0-1,-1-1 2,2-1-2,-1 1 1,2-2 0,10 1 0,-17 0 0,17 0 0,-15-1 0,15 1 0,-12-2 0,12 2 0,0 0 0,0 0 0,0 0-1,0 0 1,0 0 0,0 0 0,6-10 0,-6 10 0,11-9 0,-11 9 0,12-8 0,-12 8 0,12-7 0,-12 7 0,16-7 0,-7 3 0,5-3 0,1 0 0,1-2-1,0 2 1,3-1 0,-2-1 0,3 0 0,0 2 0,-1 1 0,0 2 0,3-2 0,-1 4 0,-3 0 0,3 1 0,-2 0-1,0 3 2,0-2-1,-2 1 0,0 3-1,-3 0 2,4-1-1,-6 2 0,2 3 0,-3 1 0,-2 2 1,-6 4-1,2 0 0,-4 2 0,-8 4-1,2 4 1,-5-1 0,-2 2 0,-2 3 0,1 1 0,-3 2 0,-1 0 0,1-3 1,-1 2-1,-1-1 0,1-1 0,-1-4 1,0-1 0,1 1-1,-3-2 1,1 1-1,0-3 1,2 0-1,0-2 1,1 2-1,1-4 0,2-1 0,2-2 0,0-1 1,1-1-2,1-2 1,2 0 0,7-10 0,-16 17 0,9-7 0,0 0 0,7-10 0,-11 11 0,11-11 0,-8 12 0,8-12 0,0 0 0,0 0 0,0 0-1,0 0 1,-3 10 0,3-10 1,0 0-2,0 0 1,0 0 0,0 0 0,0 0 0,0 0 0,0 0 0,14-4 0,-14 4 0,22-8 0,-6 2-1,-1-1 1,3 1 0,1-1 0,-1 2 0,0-1 0,0 2 0,-4 3-1,0 2 2,1-2-1,-1 1-1,0 2 1,-1-1 0,1 0 0,-1 0 0,0-1 0,1 1 0,0 0 0,-1 2 1,1-2-1,-1 0 0,0 2 0,-2 0 0,0 1 0,-1-1 0,-1 0 0,1 0 0,1 1 0,-1 0 0,2-1 0,2-1 0,0 1 0,-1-2 0,2 1 0,-1 1 0,-2-3 0,2 0 0,-1 2 0,0 0 0,0-2 0,0 0 0,2 2 0,-1-2 0,1 1 0,2-1 0,0 0 0,1-1 0,1 1 0,-2 2 1,2-3-1,0 1 0,-1 1 0,-2 2 0,0-1 0,-2 1 0,-1-1 0,0 1 0,0 1 0,-2 0 0,1-1 0,0-1 0,0 1 0,0 1 0,1-1 0,0-1 0,0 1 0,-1-2 0,0 3 1,0-1-1,0-1 0,2-2 0,-1 3-1,1 1 2,0-2-1,1 0 0,-1 0 0,-1 1 0,1 1 0,0-2 0,1 0 1,-1-1-2,1 3 1,-2-1 1,1-2-1,1 1 0,-1-1-1,1 2 2,-1-1-2,0 0 2,0-2-1,3 0 0,-2 3 0,0-1 0,-1-2 0,0 2 0,0-1 0,0-1 0,-1 3 0,0-1 0,3-2 0,-2 0 0,0 3 0,1-1 0,-2-1 0,1 2 0,1-2 0,-1 0 0,0 3 0,1 0 0,-1-4 1,1 1-2,1 2 1,-1 0 0,2-1 0,-2 0 0,0-1 0,0 1 0,-1 3 0,0-2 1,0 0-1,-2 0 0,0 1 0,-1 0 1,-1 0-1,0-1 0,-10-3-1,18 4 1,-18-4 0,16 7 0,-16-7 0,18 2 0,-8 2 0,-10-4 0,21 4 0,-11-2 0,2 0 0,0 1 0,-1 0 0,-1 0 0,1-1 0,-1 1 0,-10-3 0,17 5 0,-17-5 0,16 3 0,-16-3 0,16 5 0,-6-3 0,-10-2 1,16 5-1,-16-5 0,16 4 0,-16-4 0,17 5 0,-17-5 0,15 5 0,-15-5 0,18 6 0,-18-6 0,18 7 0,-18-7 0,17 9 1,-17-9-1,18 10 1,-8-6-1,-10-4-1,17 11 2,-7-4-1,-10-7 0,17 10 0,-7-6 0,-10-4 0,17 13 0,-17-13 0,17 11 0,-17-11 0,14 15 0,-14-15 1,15 14-1,-15-14 0,12 12 0,-12-12 1,11 12-1,-11-12 1,13 10-1,-13-10-1,12 9 1,-12-9 0,14 10 0,-14-10 0,14 8 0,-14-8-1,12 9 2,-12-9-2,13 7 2,-13-7-1,12 10 1,-12-10-1,14 9 1,-14-9-1,16 9-1,-16-9 1,15 11 0,-15-11 1,18 9-1,-18-9-1,18 12 2,-7-7-1,0 1-1,-1-1 2,1 1-2,0 0 1,-1 1 0,1-1 0,0-1 0,-1 2 0,-10-7 0,19 12 0,-9-6 0,2-1 0,-1-2 0,0 3-1,0-2 1,1-1 0,0 1 0,-12-4 0,19 9 0,-19-9 0,16 9 0,-16-9 0,16 7 0,-16-7 0,17 10 0,-17-10 0,17 7 0,-17-7-1,16 8 1,-16-8 0,18 9 0,-18-9 0,15 7 1,-15-7-1,16 9 0,-16-9 0,14 7 0,-14-7 0,12 10 0,-12-10 1,14 9-2,-14-9 1,16 11 0,-16-11 0,17 11 0,-7-8 0,0 3 0,1 0 0,0-1 0,-1 1 0,1-1 0,-1 2 1,-10-7-1,18 12 0,-18-12 0,17 10 0,-17-10-1,18 12 1,-18-12 0,18 11 0,-8-6 0,-10-5 0,18 10 0,-8-3 0,-10-7 0,18 12 0,-18-12 0,15 11 0,-15-11 1,14 11-1,-14-11 0,11 9 0,-11-9 0,0 0 0,13 11 0,-13-11 0,10 5-1,-10-5 1,0 0 1,14 13-1,-14-13 0,10 7 0,-10-7 0,11 10 0,-11-10 0,11 10 0,-11-10 0,11 11 0,-11-11 0,11 11 0,-11-11 0,13 10 0,-13-10 0,11 9 0,-11-9 0,11 9 0,-11-9 0,13 10 0,-13-10 0,13 8 0,-13-8 0,14 10 0,-14-10 0,16 11 0,-16-11 0,16 14-1,-16-14 1,19 13 0,-19-13 0,19 13 0,-8-5 0,-11-8 1,18 15-1,-18-15 1,17 12-2,-17-12 1,15 13 0,-15-13 0,14 9 0,-14-9 0,15 10 0,-15-10-1,14 12 2,-14-12-1,15 12 1,-15-12-1,16 12 1,-16-12-1,15 14 1,-15-14-1,17 12-1,-17-12 1,16 12 0,-16-12 0,15 12 0,-15-12 1,15 12-1,-15-12 0,13 15 0,-13-15 0,14 14 0,-14-14 0,14 17 0,-14-17 0,17 16 0,-17-16 0,20 16-1,-12-5 2,0-1-1,2-2 0,1 1 0,-3 2 0,-8-11 0,19 19 0,-19-19 0,17 18 0,-7-12 0,-3 4 0,-7-10 0,15 16 0,-15-16 0,17 15 0,-17-15 0,15 15 0,-15-15 0,16 14 0,-16-14 0,14 14 0,-14-14 0,12 11 0,-12-11 0,12 12 0,-12-12 0,11 12 0,-11-12 0,13 14 0,-13-14 0,13 15 0,-13-15 0,14 15 0,-14-15 0,14 17 0,-7-7 0,-7-10 0,13 16 0,-13-16 0,17 18 0,-10-8 0,1 0 0,2 0 0,1-1 0,1 2 0,-1 1 0,1-1 0,1 0 0,0 0-1,0 0 1,-2 2 0,0-2 0,-1-1 0,2 0 0,-4 0 1,0 0-1,-8-10 1,17 16-1,-17-16 0,18 14 0,-18-14 0,16 14 1,-16-14-2,19 12 2,-19-12-2,13 13 2,-13-13-1,13 10 0,-13-10 0,13 9 0,-13-9 0,9 10 0,-9-10 0,17 9 0,-17-9 0,13 13 0,-13-13 1,16 12-2,-16-12 2,17 14-1,-17-14-1,17 17 2,-7-10-1,0 0-1,-10-7 1,19 17 0,-19-17 0,19 16 0,-9-6 0,-10-10 0,19 19 0,-11-8 0,3-2 0,-11-9 0,15 18 0,-15-18 0,14 14 0,-14-14 0,14 12 0,-14-12 0,14 11 0,-14-11 0,11 11 0,-11-11 0,10 10 0,-10-10 0,9 10 0,-9-10 0,0 0 0,12 11 0,-12-11 1,11 7-1,-11-7 0,15 6 1,-15-6-2,16 9 2,-16-9-1,17 9 0,-17-9-1,18 11 1,-18-11 0,19 11 0,-8-8 0,0 0-1,0 1 1,1-1 0,2-2 0,1 1 0,-2 1 0,0-1 0,0 1 0,-2 1 0,0-1 0,1 0 0,-2 1 0,-10-4 0,18 7 0,-18-7 0,17 6 0,-17-6 0,18 6 0,-18-6 0,17 5 1,-17-5-1,16 7 0,-16-7-1,18 8 1,-18-8 0,17 9 0,-17-9 0,16 10 0,-16-10 0,16 10 0,-16-10 0,18 11 0,-18-11 0,17 10 0,-7-5 0,-10-5 0,17 10 0,-6-3 0,-11-7 0,19 10 0,-9-6 0,-10-4 0,18 11 0,-18-11 0,20 8 0,-20-8 0,15 6 0,-15-6 0,14 9 0,-14-9 0,16 5 0,-6-2 0,-10-3 0,16 6 0,-5-2 0,-1-1 0,1 0 0,1 0 0,-2 0 0,0-1 0,1-1 0,-1 3 0,1-1 0,-1 0 0,1-1 0,-11-2 0,18 6 0,-7-5 0,-1 1 1,-10-2-1,18 2-1,-8-1 1,-10-1 1,18 3-1,-8-2 0,-10-1 0,15 5-1,-4-2 2,-11-3-1,20 3 0,-9-3-1,1 1 1,0-1 0,3-1 0,-1 1 0,-3 0 0,3-1 0,-1 1 1,-3 3-1,1-3 1,-11 0-1,19 3 1,-19-3-1,18 5 1,-18-5-1,19 4 1,-8-4-1,2 1 0,0 0 0,-1-1 0,2 1 0,-1-1 0,0 3 0,-1-2 0,1 0 1,-2 2-1,-1-2 0,1 1 0,2 1 0,-4-2 0,2-1-1,3 0 1,-2 0 0,2-1 0,3 0 0,-3 1 0,1 0 0,3 0 0,-1 1 0,-3 0 0,-1-1 0,0 1 0,1 2 0,-1-2 0,0 0 0,0-1-1,1 0 1,0-1 1,1 1-2,0 0 1,-1-2 0,0 2 0,-2 0 0,3-1 1,-4 1-2,0 1 1,-1-1 0,0 0 0,0 0 1,-10 0-1,17 0 0,-17 0 0,16 0 0,-16 0 0,15 0 0,-15 0 0,14 1 0,-14-1 0,17 1 0,-17-1 0,20 1 0,-8 1 0,-1 0 0,1-1 0,2 0 0,0 1 0,-1-1 0,1 1 0,-1 1 0,0 0 0,-1-1 0,2 0 0,-1 2 0,1-1-1,-2-1 1,0 0-1,-2 2 1,1-3-1,0 0 1,-1 1-1,-10-2 1,19 1 0,-9 1 0,0 0 0,1-1 0,-1 1 0,-10-2 0,20 2 0,-20-2 1,14 4-1,-14-4 1,16 3-1,-16-3 1,16 4-1,-16-4 0,19 4 0,-8-1 0,4-1 0,-1 0 0,-1 0 0,0 0 0,2 2 0,-2-1 0,-1-1 0,0 2 0,-2-1 0,-10-3 0,21 5 1,-11-2-2,1-1 1,0-1 0,0 1 0,1 0 0,0-1 1,0 2-2,-12-3 1,20 6 1,-10-2-1,-10-4 0,17 7 0,-17-7 0,17 7 0,-17-7 0,15 8 0,-15-8 0,15 6-1,-15-6 1,17 7 0,-17-7 0,17 8 0,-7-5 0,0 2 1,0 1-1,0-2 0,0 2 0,-10-6 0,19 11 0,-9-6 0,-1 0 0,1 1 0,0-1 0,1 1 0,-1 0 0,2 1 0,0-2-1,0 2 1,-1 0 0,-2-1 0,4 1 0,-13-7 0,16 13 1,-16-13-1,16 11-1,-16-11 1,14 11 0,-14-11 0,16 12 0,-5-7 0,-1 1 0,1-2 0,-1 4 0,1-4 0,-1 1 0,0-1 0,0 1 0,-10-5 0,19 9 0,-9-4 0,1-3 1,0 4-2,0-2 1,-1 1 0,1-1 0,-1 0 1,0 0-1,-10-4 0,16 11 0,-16-11 0,15 7 0,-15-7 0,13 10 0,-13-10 0,14 9 0,-14-9 0,17 9 0,-17-9 0,18 10 1,-18-10-1,19 9 0,-9-4 0,0 2 1,-10-7-1,16 13 0,-16-13 0,17 14 0,-17-14 0,15 15 0,-15-15 0,18 11 0,-18-11 0,18 14 0,-18-14 0,17 13 0,-17-13 0,18 15 0,-18-15 0,17 16 0,-17-16 0,17 12 0,-17-12 0,17 12 0,-17-12 0,15 10 0,-15-10-1,14 9 1,-14-9 1,14 12-1,-14-12 0,15 11 0,-15-11-1,19 15 1,-8-9 1,2 2-1,-3-4 0,8 3 0,-6-4-1,1 5 1,0-4 0,0 1 1,-1 2-1,0-2 0,1 1 1,-13-6-1,21 13 0,-9-7 1,0 0-1,1-1 0,2 0 0,-1-1 0,1 1 0,0-2 0,-1 1 0,-1 0 0,-2 0-1,-1 0 2,-10-4-1,16 8 0,-16-8 0,11 7 0,-11-7 0,11 6 0,-11-6 0,12 6-1,-12-6 2,16 7-1,-5-4 0,-1 1 0,0 1 0,1-1 1,-1 2-1,0-1 0,-10-5 1,17 11-1,-17-11 0,14 13-1,-14-13 1,15 12 0,-15-12 0,19 10 0,-9-3 0,1-1 0,0 0 0,0 0 0,-1 1 0,1 0 0,-1 1 0,0-2 0,0 0 0,-10-6 0,19 11 0,-9-7 0,1-2 0,-2 2 0,3-2 0,0 1 0,1-1 0,-1 2 0,1-2 0,0 1-1,0 2 1,0-1 0,-1-1 1,1 1-2,0-1 1,2-1 0,-2 2 0,1-2 0,3-2 0,-2 1 0,2 1 0,-1 0 0,0-2 0,0 1 0,0-1 0,0 3 0,-1-2 0,-1 1 0,0-1 0,1-1 0,0 0 0,-1 2 0,3-2 0,2 0 0,-2-1 0,1 1 1,0 0-1,-1 2 0,0 1 1,-2-2-2,-3 2 1,0-1 0,-1 1 0,0-3 0,0 4 0,1-3 0,0 0 0,2-1 0,0 1 0,2 0 0,-1 1 0,1 1 0,-1-2 1,0 1-1,-1 1-1,-2 0 1,0 0 0,0 0 0,0-2 0,0 0 0,0 0 0,2 0 0,-1-1 0,0-1 0,-1 1 0,0 0 1,1 1-1,-1 1 0,-2-2 0,1 1 0,-1 1 0,-1 0 0,1-2 0,1 1-1,-1 1 1,0-2 0,1 1 0,0 1 0,0-2 0,0 1 0,0 1 0,0 0 0,2-1 0,-4 1 0,1 2 0,0-2 0,0 0 0,0 1 0,0-2 0,0 1 0,0 1 0,0-1 0,3-1 0,-3 0 0,2 3 0,0-2 0,0-1 0,-1 1 1,-1 0-1,1-1 0,-11-1 0,19 4 0,-19-4 1,19 0-2,-9 1 1,0-1 0,1 1 0,0-1 0,-1 0 0,0 1 0,-1 0 0,-9-1 0,16 3 0,-16-3 0,14 3 0,-14-3 0,12 3 0,-12-3 0,11 2 0,-11-2 0,14 1 0,-14-1 0,13 0 0,-13 0 0,15 1 0,-15-1 0,16 1 0,-16-1 0,16 3 0,-16-3 0,16 2 0,-16-2 0,17 2 0,-17-2 0,18 2 0,-18-2 0,18 4 0,-7-2 0,-11-2 0,16 4 0,-16-4 0,14 7 0,-14-7 0,14 4 0,-14-4 0,12 5 0,-12-5 0,14 3 0,-14-3 0,17 2 0,-17-2 0,16 5 0,-16-5 0,18 1 0,-18-1 0,15 4 0,-15-4 0,16 2-1,-16-2 1,15 2 0,-15-2 0,17 3 0,-17-3 0,15 0 0,-15 0 0,17 2 0,-17-2 0,17-1 0,-17 1 0,16-2 0,-16 2 0,17-2 0,-7 0 0,0-1 0,2 0 0,0-2 0,3 1 0,0-2 0,0 1-1,-1-1 1,0 2 0,-1-1 0,0 0 0,-1 1 0,-2 0-1,0 0 1,-1-1 1,3 0-2,-12 5 1,19-11 0,-9 5 0,1 0 0,-1-2 0,1 1 0,0 1 0,-11 6 0,21-13 0,-11 6 0,-10 7 0,18-11 0,-7 3 0,-1 2 0,2-2 0,0-1 0,1 0 0,0-1 1,2-2-1,1 0-1,-1 2 1,-2-1 0,0 1 0,-1 1 0,-1 1 0,0 1-1,0 0 1,-11 7 0,19-13 0,-7 5 0,-2 1 0,1-1 0,1-2 0,0 2 0,-1 0 0,0 0 0,-11 8 0,16-11 1,-16 11-1,14-9 0,-14 9 0,10-8 1,-10 8-1,14-9 0,-4 3 0,1-2 0,0-1 0,0 3 0,0-2 0,0 1 0,-1 2 0,-10 5 0,16-9 1,-16 9-2,12-6 1,-12 6 0,13-6 0,-13 6 0,18-10 0,-5 3-1,-1 0 2,1-2-2,3-1 1,-1-1 0,-1 2 0,1-2-1,-4 6 1,0-2 0,-11 7-1,17-9 1,-17 9 0,15-4 0,-15 4 0,18-12 0,-7 3 0,2 0 0,2-2 0,1 2 0,0-3 0,1 3 0,-2 2 0,-2 3 0,2 1 1,-5 1-1,-10 2 0,16-3-1,-16 3 1,13-2 0,-13 2 0,19-4 0,-19 4 0,19-5 0,-5 1 0,1 1 0,-1 0 0,0 2 1,0-1-1,-2 2 0,1-1 0,0 0 0,-3 2 0,0-1 0,0 0 0,2-2-1,-1 0 1,0 0 0,1 1 0,-1 0 0,0-1 0,1 1 0,-1 0 0,-11 1 0,19 1 0,-19-1 0,17 0 0,-17 0-1,16 1 1,-16-1 1,20-1-2,-7 0 1,-1 0 0,3-1 0,1-2 0,1 2-1,0 0 1,0 1 0,0-1 0,-2 2 0,0 0 0,1 0 0,-2 2 0,-1-1 0,2 0 0,-2-1 0,-1 1 0,1 0 0,1 0 0,0-1 0,0-1 0,2 1 0,0 0 0,0 1 0,-1 1 1,0 0-1,0 1 0,-2 0 0,1 0 1,0 2-1,-2-3 0,1 0 0,1 1 0,1-2 0,0-1 0,2 0-1,-3 0 1,2 1 0,1-1 1,1 1-1,-3-1 0,2 1 0,-3 1 0,-1 0 0,0-1 0,-1 1 0,0-1 0,-3 1 0,4-1 0,1-1-1,-2-1 1,2 0-1,2 1 1,-1-1 0,2 0 0,-1-1 0,-2 4 0,-1-1 0,0 0 1,-1 1-1,-1 0 0,1 0 0,-1 1-1,0-2 1,3-2 0,-1-1 0,1 1 0,0 0 0,2 0 0,-1 0 0,1 1 1,-2 0-1,-1 1 0,-2 1 0,1-1 0,-2-1 0,-10 0 0,17 3 0,-17-3 0,19-1 0,-8-1-1,2 0 1,0 1 0,3 1 0,0-2 1,1 1-1,-2 1 0,2 0 0,-3 1 0,0-1 0,1 1 0,-2-1 0,1 1 0,2-2 0,0-1 0,2-1 0,-2 0 0,3 1 0,3-1-1,0 1 1,-2-1 0,0 2 0,-3 1 0,-1 3-1,-1-3 1,0 0 0,-4 1 0,-1-1 0,1 0 0,0-3 0,-1 3 0,2-1 0,-1 1 0,-1 0 0,1 0 0,-11 0 1,16 1-1,-16-1 0,16 3 1,-16-3-1,13 0 0,-13 0 0,18 0 0,-7-1-1,3-2 1,1 1 0,2 2 0,2 0 1,-3 0-1,3 0 0,-4 1 0,0 1 0,-1 2 0,-2-1 0,0-2 0,0 1 0,0-1 0,-2 2 0,5-2 0,-1-1 0,-2 0 0,1 0 0,1 1 1,0 0-1,0 0 0,1-1 0,-3 2 0,1 0 0,0 1 0,-1-2 0,0 1 0,1 0 0,1 0 0,-2 1 0,3-1 0,-1 0-1,0 1 1,-1 1 0,3-1 0,-3-1 0,-2 0 0,1 3 0,-2-3 0,1 0 0,-1 0 0,1 1 0,-11-3 0,20 4 0,-9-3 0,0-1 0,1 3 0,0-2-1,2 4 2,0-4-1,0 1 0,0-1-1,1 4 1,-1-3 1,1-1-1,0 1 0,-1 0 0,-1 0-1,2 0 2,-2 0-1,0 0 0,-2-1 0,2 3-1,0 0 1,0-3 1,1 3 0,0-1-1,2 0 0,1-2 1,1 4-1,-1-4 1,0 0-1,-3 1 0,0 0 0,-1-1 0,-2 1-1,-11-2 1,17 4 0,-17-4 0,17 1 0,-3 0 0,-2-3 0,3 2 0,4-1 0,-2-2 0,4 2-1,-2 1 1,1 0 0,-5 0 0,2 3 0,-6-1 0,-1-1 0,-10-1 1,18 5-1,-18-5 0,16 1 0,-6-1 0,1 0 0,1-1 0,4 1 0,1 0 0,1-1 0,0 2 0,-2 2 0,1-1 0,-2 0 0,-2 1 0,-3 1 0,0-2 0,-10-2 0,13 3 0,-13-3 0,16-1-1,-6 0 1,4-2 0,1-1 0,2 1 0,2 0 0,2-1 0,-1 2 0,-1 2 0,-1 0 0,-4 0 0,-3 1 0,-1-1 0,1 0 0,-11 0-1,20-4 1,-8-2 0,0-1 0,4-4-2,1-2 2,6 1-1,-1 0 1,1 0-1,-1 0 0,-1 2 0,0 2 1,0-1 0,2 1 0,-5-2-1,3-2 1,-1-2 0,0-1 0,1-4 0,0 0 0,-1 1 0,-3 1 0,1 3 0,-6 2-1,0 2 1,-12 10 0,14-11 0,-14 11 0,0 0 0,0 0 0,0 0 0,0 0 0,0 0 0,0 0-1,10-6 1,-10 6 0,0 0 0,0 0 0,0 0 0,0 0 0,0 0 0,0 0 0,0 0 0,0 0 0,0 0-1,0 0 1,0 0 0,0 0 0,0 0 0,0 0 0,0 0 0,0 0 0,0 0 0,0 0 1,0 0-1,0 0 0,0 0 0,0 0 0,9-13 0,-9 13 0,9-11 0,-9 11 0,12-22 0,-5 8 0,-1-2 0,1-3 0,-2 1 0,2-2 0,-2-2 0,-2 3 0,-2 4 0,3 0 0,-2 2 0,-2 1 0,2 1 0,-2-1 0,2-3 0,1 0-1,2-4 2,-1-4-2,3 2 1,-1-1-1,0 0 1,-2 3-1,1 4 1,-2 2 0,-2 3-2,-1 10 3,1-10-1,-1 10-1,0 0 1,0 0 0,5-13 0,-5 13 0,13-19 0,-3 6 0,-1-3 0,2 0 0,0-2 0,1 0 0,-2 3 0,-2 2 0,0 0 0,-2 2 0,-1-1 0,1 0-1,-2-1 1,1-1 0,0-3 0,1 0-1,-2-1 1,1 1 0,0 0-1,-2 2 1,2 3 0,-5 12 0,1-16 0,-1 16-1,-2-10 1,2 10 0,0 0 0,-11-6 0,11 6 0,0 0 0,-15-5-1,15 5 2,0 0-1,-13-3 0,13 3 0,0 0-1,-14-2 1,14 2 0,-11 2 0,11-2 0,-14 3 0,14-3 0,-15 4 0,15-4 0,-16 5 0,16-5 0,-17 3 0,7-1 0,0 0 0,-1 1 1,-1 2-1,-2 1 0,-4-1 1,-2 2-1,-2-1 0,-1 2 1,-3-1-1,-2-1 0,-1 0 0,1-1-1,-1 1 1,1-1 0,0 2 0,-3-2 0,1 3 0,0 1 0,-2 1 0,-1 1 0,0-1 0,-3 1 0,-1 2 0,-1-1 0,0-1 0,0-1-1,-2 0 1,3-1 0,-1 0 0,4-1 0,3-4 0,4 1 0,-1 2 0,4-1 0,3-2 0,1 0 0,3 0 0,3-1 0,2-1-1,2 0 1,10-2 1,-14-1-1,14 1 0,0 0 0,0 0 0,0 0 0,-10-2 0,10 2 1,0 0-1,0 0 0,0 0 0,0 0 0,0 0 1,14-13-1,-4 3 0,3-3 1,6-5-2,4-4 2,7-3-2,3-3 2,3-4-1,4-2 0,1 0 0,-1 1 0,-3 0 0,-2 2 0,-5 4 0,-2 1 0,-3 3 0,-3 3 0,-1 0 0,-1 1-2,2 1 3,-1-3-3,1-3 2,1 0-1,0 1 0,1 0 0,0 1 1,-2 1 0,-4 0-1,2 3 1,-1 2-1,-3-1 1,1-2 0,1-1 0,-1-7-1,4 0 1,1-7-1,4-4 0,-1-5 0,3-5 0,-1 3 1,0 3-1,-5 5 1,-4 5 0,-2 8-1,-8 7 1,-4 7 0,-4 10 0,-11 1 0,-2 5 0,-5 5 0,-5 2 0,-7 0 0,-5 5 0,-5 7 0,-3 4 0,-3 3 0,-7 7 0,-3 2 1,-2 5-2,-1 2 2,-3 3-1,3 0 0,-3-1 0,1 1 0,6-4 1,1 0-1,4-2 1,4-3 0,6-4 0,5-3-1,9-8 1,5-7-1,5-6 0,6-4 1,10-10-1,0 0 0,21-16 0,3-3 0,9-5 0,11-6 1,10-6-2,11-11 0,5-4 0,6-3 0,0 2 0,-2 0 0,-3 3 0,-7 6 0,-7 9 1,-5 9-1,-7 7 1,-5 5 0,-4 5 0,-3 4-1,0 0 1,-2 1-1,0 1 1,-2-1-1,-4 0 1,-2 3 0,-3 5 0,-4-1 0,-8 6-1,-4 7 1,-10 4 0,-7 3 0,-7 2 0,-9 4 0,-7 0 0,-7 0 0,-7-1 0,-2 0 0,-8-2 0,-4 0 0,-3 1 1,-4-1 0,-1 2 0,-3 2-1,0-3 1,-1 1-1,4-1 1,4-5-1,5-5 0,4 1 0,4-6 0,7-3 1,2 0-1,5-1 1,3-2 0,2 2-1,1 2 1,4-1 0,2 1-1,2 2 1,4-1-1,1 0 1,-1 2-1,1 3 0,-1 1 1,0-1-1,-2 3 0,1 0 1,-2 1-1,-2 1 0,3-1 0,-1-4 0,2 0 0,1-2 0,0-1 0,1 0 0,-1-2 0,2 1 0,-2 1 0,-2 0 1,0 1 0,-1 2-1,-3-2 1,-3 3 0,0-2 0,-3-1-1,-1-2 2,0-3-3,0 0 2,-2-1-1,2-3 0,2-1 0,3-2 0,0-1 0,2-2 0,4 1-1,2 0 1,2-1 0,4 0 0,3 0 1,4 0-1,10 0 1,-11-2-1,11 2 1,12-6 0,9-2-1,13-3 0,15-6 1,13-8-3,17-4 2,10-5-2,6-2 1,3 2 0,0 6 0,-5 7 1,-7 7-1,-9 10 2,-11 7-1,-8 7 0,-5 3 0,-3 1 0,-5-4-1,-4-1 0,-6-3 1,-3 1-1,-4-1 1,-3-1-1,-4-2 1,-5 0-1,-7 0 1,-9-3-1,10 4 0,-10-4 0,0 0 0,-13-7 1,-2 2-1,-4 2 1,-6 0 0,-10 0 1,-8 3-1,-6 1 0,-9 1 1,-7-1-1,-2 1 0,-2-2-1,-4-1 1,0-4 0,2-1 0,2-2 0,2 0 0,3 1 0,0-2 1,0 2-1,-2 5 0,0 3 1,0 4-1,-2 1 1,2 3-1,0 1 1,1 2-1,3 0 1,4-3-1,3-1 0,2-3 1,2 2-1,3 0 0,1 2 0,2 1 1,2 0 0,-1 4 0,-1 3 0,1 0 0,1-2 1,0-3-2,-1-1 2,4-4-2,0-2 0,3-4 0,3-2 0,1-1 0,2-1 0,1-1 0,-2 2 1,-2 3-1,-3 3 1,0 0-1,-4 4 0,-2 0 1,-3-1-1,-3 0 0,0-2 0,0-2 0,1-3 0,-3-3 0,-1 0 0,0-1 1,-2 0-1,-2 3 0,-2 1 0,-3 4 0,-4 1 0,0 1 1,1 1-2,-3 2 1,1-1 0,1-3 1,1 1-1,0-3 0,2-3 0,2 0 0,3-1 0,1-1 0,5-1 0,2 1 0,0 1 0,3 0 1,2 3-1,0 2 0,0-2 0,1 2 0,-2 3 0,1-3 0,2 2 0,-1-1 0,0 0 0,2-1 0,1 0 0,0 1 0,-1-1 1,-1 4-1,0 2 0,-3 2 0,0 0 0,-2 5 0,-4-1 0,1-1 0,-2 0 0,-1-3 0,-1-1 0,1-2 0,-2-1 0,1-5 0,1 0 0,-2 2 0,2-3 0,-1 1 0,2 0 0,1 0 0,1-3-1,0 3 1,1-2 0,4 0 0,-1-1 0,2 2 0,2-2 0,0 0 0,3 0 0,3 1 0,2 0-1,1-1 2,4 1-2,4-1 1,1-1 1,4 1-2,1 1 1,4-2 0,3 0 0,12 1 0,-14 0-1,14 0 1,0 0 0,0 0 0,26-9 0,-2 4 0,10-2 0,9-4 0,12-3 0,7 1 0,8 0 0,4 1-1,5 1 2,4 1-2,3 2 2,2 4-2,7 0 1,5-1 0,8-2 0,4 0 0,5-3 0,2-1 0,1 0 0,-5 0 0,-7 3 0,-9 5 0,-10 5 0,-8 3 0,-12 3 1,-9 5-1,-10 0 0,-6 1 0,-6-2 0,-4-3-1,-6-4 1,-5-3-1,-2-1 0,-5-3 1,-1-1-1,-15 3 0,15-7 0,-15 7 1,0 0-1,0 0 1,-14-3 0,-4 5 0,-4 3 0,-7-1 0,-7 2 1,-9 2-1,-8 3 0,-5-1 0,-8 2 0,-5 1 0,-6-1 0,-4 1 0,2 0 0,-4 0 0,4-2 0,-1 3 0,6-2 0,3-1 0,5 1 0,3-2 0,4-2 0,7-2 0,6 0 0,5-5 0,8 0 0,8-1-1,6-1 1,6 0 0,13 1-1,0 0 1,17-9 0,8 6 0,9-2 0,9 1 0,7-2 0,6 4 0,6 0 0,-2 2 1,0 3-1,-1 5 0,0 2 0,1 3 0,1 2 0,4 0 0,1 1-1,1 0 1,1-3 0,1-2 0,-4-2 0,-6-3 0,-8-1 0,-8-1 1,-8-3-1,-10 0 0,-10-1 1,-15 0-1,0 0 0,-24 5 0,-7-4 0,-10 0-1,-10 0 1,-9-1 0,-9-3 0,-5-4 0,-1-2 0,-2-3 0,-2-1 0,0-2 0,-1-2 0,-3 2-1,0-2 1,1 0 0,-1-1 1,1-1-2,5-1 2,0 0-2,7-1 1,5-1 0,4 1 0,3 3 0,1 3 0,1 6 0,0 2 0,-1 2 1,1 5-1,0 5 0,1 2 1,2-1-1,3 0 0,1-1 0,5-2 0,3-1 0,2-4 0,5-1 0,0-1 0,3-1 0,-1 1 1,2 0-1,-2 0 1,1 4-1,-2 2 1,-2 3-1,-2 0 0,-1 2 1,2-3-1,-1 2 0,5-4 0,-1-3 0,4-3-1,2-2 1,1-1 0,0 1 0,0-1-1,2 1 1,-3 0 0,1 3 0,-3 1 0,1-1 0,1 0 0,0 1 0,2-3 0,2 0 0,1-2 0,4 0 0,3-2 0,3 1-1,1 0 2,11 8-1,-14-12 0,14 12 0,0 0 0,0 0 0,0 0 0,0 0 0,0 0 1,0 0-1,0 0 0,-6-10 0,6 10 0,0 0 0,0 0 0,0 0 0,0 0 0,0 0 0,0 0 0,0 0 1,0 0-1,0 0 0,0 0 0,0 0 0,0 0 0,0 0 0,0 0-1,0 0 1,0 0 0,0 0 0,0 0 0,0 0 0,0 0 0,0 0 0,-10-5 0,10 5 0,0 0 0,0 0 0,0 0 0,0 0-1,-10-7-1,10 7-3,0 0-14,-16-16-15,16 16-7,-6-20 1,6 20-1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9T19:27:03.117"/>
    </inkml:context>
    <inkml:brush xml:id="br0">
      <inkml:brushProperty name="width" value="0.26667" units="cm"/>
      <inkml:brushProperty name="height" value="0.53333" units="cm"/>
      <inkml:brushProperty name="color" value="#92CDDC"/>
      <inkml:brushProperty name="tip" value="rectangle"/>
      <inkml:brushProperty name="rasterOp" value="maskPen"/>
      <inkml:brushProperty name="fitToCurve" value="1"/>
    </inkml:brush>
  </inkml:definitions>
  <inkml:trace contextRef="#ctx0" brushRef="#br0">1744 284 64,'-1'11'35,"1"-11"-2,-1 10 1,1-10-36,0 0 0,0 0 2,0 0 2,-17-9 1,-3 3 2,0 7-1,-10-3 0,-1 6-1,-7-3-1,-1 6 0,-5-2 0,1 0-1,-3-5-1,2-1 0,-2-7 1,0-5-1,0-4 1,-1-2 0,-2-4-1,-1 2 1,-6 0-1,-2 5 2,-7 3-1,-3 10 0,-4 4 1,-5 8 0,-2 6 0,0 2-1,0-1 1,4-1-2,5-3 1,4-7-1,6-8 0,10-3-1,5-6-1,10-7 2,10 2-2,5-5 1,12 1-1,6-2-1,14 6-5,-4-14-9,14 9-22,-2 0 1,5 1-1,3 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9T19:29:33.987"/>
    </inkml:context>
    <inkml:brush xml:id="br0">
      <inkml:brushProperty name="width" value="0.26667" units="cm"/>
      <inkml:brushProperty name="height" value="0.53333" units="cm"/>
      <inkml:brushProperty name="color" value="#DBEEF3"/>
      <inkml:brushProperty name="tip" value="rectangle"/>
      <inkml:brushProperty name="rasterOp" value="maskPen"/>
      <inkml:brushProperty name="fitToCurve" value="1"/>
    </inkml:brush>
  </inkml:definitions>
  <inkml:trace contextRef="#ctx0" brushRef="#br0">15678 3550 23,'0'0'17,"0"0"-3,0 0-2,0 0-1,0 0-1,-14 15-2,4-2-1,-5-3-1,0 5 0,-3-3 0,1 5 1,-5-5-1,4 4 0,-5-5-1,2 6-1,-4-4 0,-3 3-1,-2-1 0,-4 4-1,-3 1 1,2 4-1,-7 0 1,2 5 0,-2-3-1,4 6 0,-3-2 0,7 1-1,0-4 0,2 0 1,1-1-1,3-3 0,1 2-1,0-3 1,-2-1 0,0 3-1,-3-1 1,-1 0 0,-2-1-1,2 2 1,1-4-1,3 0 0,3-3 1,4-6-1,7-1 0,5-4 1,10-6-1,0 0 1,-10 6-1,10-6 0,0 0 0,21-9 0,-5 2 0,5-1 0,6-3 0,4 1 0,4-6 0,4 1 0,2-2 0,0-2-1,-1 1 1,1-3-1,-4 2 1,1-4-1,-2 3 0,0-1 0,-1 0 0,-4 2 1,0 2-1,-4 1 1,-1 3 0,-4 1-1,-2 3 1,-5 3 0,-4 0 0,-11 6 1,12-4-1,-12 4 0,0 0 0,0 0 1,0 0-1,0 0 0,0 0 0,0 0-1,0 0 1,-9 15-1,-9-2 1,-7 5 0,-8 5-1,-7 5 1,-3 2 0,-3-1 0,-1 2 0,4-1 1,4-5-1,7-2 0,8-6 1,5-3 0,5-5 0,7 1 0,7-10-1,0 0 1,12 8-1,5-11 1,5-1-1,3-5-1,7 0 1,3-4-1,4-1 1,-2-2-1,1-1 1,-1-1-1,0 0 1,-1 2-1,-4 2 1,-2-1 0,-1 2-1,-5 1 0,-2 2 1,-6 2-1,-2 2 0,-14 6 0,13-10 0,-13 10 1,0 0 0,-16 0 0,0 5 1,-4 2-1,-4 2 1,-5 2 1,-3 2-1,1 0 0,-1 1 0,-1 3 0,0-3 0,3 2 1,-1-2-2,0 3 2,-3-3-1,1 4 0,-2-1 0,1 1 0,0-2-1,1 3 1,2-2 0,3-1-1,3-3 1,3 2 0,0-4-1,4 1 1,-1-2 0,1 1 0,-1-1-1,-2 2 1,0-1 0,1 0 0,3-1 0,-2 0-1,2 1 2,3 0-2,0-1 1,1 0-1,1 0 1,-1 0-2,-2 0 1,0-2 0,1-1 0,-1 0 0,1-2 1,1 1-1,1-2 0,1 0 1,1 0-1,0 0 1,-2-1-1,-2 2 1,-3-2-1,0 2 1,-2-2 0,0 0-1,-1 0 0,1 1 0,3-2 1,2 0-1,-1 0 0,2 1 0,1-1 0,-2 0 1,-1 0-1,1 2 0,0-1 1,0-1-1,0 0 0,2 0 0,0 1 0,2-3 0,10 0 0,-18 1 0,18-1 0,-17 1 0,6 1 0,1-1 0,0 1 1,0 1-1,0-1 0,0-1 0,10-1 0,-17 0 0,17 0 0,-12-1 0,12 1 0,-12-4 0,12 4 0,-15-5 0,5 3 1,-1 0-1,-1-2 0,-2 2 0,0-1 0,1-1 1,1 1-1,1 0 0,11 3-1,-16-8 2,16 8-1,-13-9 0,13 9 0,-17-6 0,6 2 1,2 2-1,-4-1 0,-1 1 0,1-2 1,1 2-1,1 0 0,1-1 0,10 3 0,-17-7 0,17 7 0,-12-8 0,12 8 0,-14-9 0,14 9 0,-19-11 1,7 6-1,-1-1 0,-2-1 0,2 0 0,1-1 0,1 2 0,1-1-1,10 7 2,-13-14-2,13 14 1,-8-12 0,8 12 1,-9-14-2,9 14 1,-10-14 0,10 14 0,-10-20 0,4 9 0,-2-2 0,3-2 0,-2-2 0,0-1 0,0-3 0,0-1 0,0 0 0,1-1 0,-2-1 0,-1 0 0,-1-1 0,2 0 0,-3 2 0,-2 0 0,0 1 0,0 0 0,1 2 0,-1 1 0,-1 1 0,-1 3 0,1 1 0,0-1 0,0 2 1,0 1-1,-2-1 0,1 1 0,2 0 0,-1-1 0,1 1 1,-1 1-1,-1 0 0,1 1 1,0 0 0,-2 2 0,0-1 0,-1 1-1,0-2 1,1 0-1,1-1 0,-2 0 1,1 0-2,0-1 2,1 0-2,-1 0 2,0 2-1,0 0 1,-1 1-1,-1-1 0,2 0 0,-4 3 0,1-2 1,1 0-1,1 0 0,-2 0 0,0 0 0,3 1 0,-1-1 0,1 0 0,-2 1 0,1 2 1,-1 0-1,-1 2 0,0-1 0,-1 1 0,-1 1 0,3-1 1,-1 1-1,-1-1 0,4-3 0,-3 1 0,2 1 0,2-3 0,-1 0 0,0 2 0,-2-1 0,1 1 1,-3 2-1,0-2 0,0 1 0,-1 2 0,-4-1 1,2 0-1,0 0 0,-2 1 0,2-3 1,0 2-1,0-2 0,-1 2 0,2-1 1,-2 2-1,0 1 0,2 0 0,-2 0 0,0 4 0,-1-1 1,4 0-1,-1 1 0,1 0 0,2 0 0,0 1 0,1 0 0,0-1 0,1 0 0,-1 2 0,-1 0 0,3-1 1,-2 3-1,1-3 0,-2 2 0,1 1 0,1 0 0,-1-2 0,3 1 0,-2 0 0,-2-1 1,2 2-1,-2-1 0,0 1 0,-1-1 0,-1 2 0,-2 1 0,-1 0 0,1-2 0,0 2 0,0 0 0,0-2 0,1 0 0,0-1 0,3 0 0,1-1 0,1-1 0,3 1 0,1-2 0,-2 1 0,2-1 1,0 1-1,1-1 0,0 0 0,0 0 0,12-2 0,-17 2 0,17-2 0,-10 0 0,10 0-1,0 0 1,0 0 0,9-10 0,-9 10 0,14-11 0,-14 11 0,21-15 0,-9 5 0,5-2 0,3-2 0,6-3 0,5-4 0,4-4 0,6-2 0,2 0 0,1-1 0,0 3 0,-4 2-1,-2 2 2,-4 4-2,-3 4 2,-1 1-2,-1 0 1,1 0 0,0 0 0,3-2 0,-1 2 0,-4 0 0,1 1 0,-4 2 0,-1 1 0,-2 2 0,-1-1 0,-4 2 0,1-1 0,4 0 0,1-2-2,1-1 3,5-4-2,3 1 1,1-2-1,0 0 1,1 2-1,-2 1 1,-1 1 0,0 1-1,-2 4 1,-3-1 0,2 2 0,1 1 0,3-3 0,1 0 0,5-1-1,0 0 1,3 2 0,0-2 1,0 3-1,-3 0 0,-1 3 0,-3 2 0,-2 3 0,1 0 0,-2-1 0,-1 2 0,-1-2 0,2-1 0,1-1-1,-2-1 1,2 0 0,-3-1 0,0 1 0,1 0 0,0 1 0,-4 4 0,0 0 0,0 1 1,-2-1-1,0 2 0,0 0 0,-2-2 0,2 1 0,2-3 0,0-1 0,-2 0 0,2 2-1,-1-3 2,0 1-1,1 3-1,0 0 1,-1 3 0,1-1 0,-1 1 0,2 0 0,0 0 1,1 2 0,-2-3 0,1 2 0,-1-1 0,1 0 1,1 1-2,1 1 1,-2 1 0,2-1-1,-1 2 0,0 0 0,2 0 0,0-1 0,-4 3 0,2-2 0,1 0 0,0 0 0,3 0 0,0-1 0,0 1-1,-1 0 1,2 1 0,0-2 0,0 2 0,0-2 0,2-1 0,0-2 0,2-1 1,4-3-2,1-1 2,3-2-1,-1-1 0,0 0 0,-3 2 0,-2 0 1,-1 2-1,-2 1 0,-4 1 0,-1-1 0,-4 2-1,0-2 1,-1-1 0,2-2 0,-5 0 0,1-2 0,4-1 0,0-1 0,6-2 0,3 0 0,1-3 0,3 1-1,1-4 1,1 0 0,-1-1 0,0 0 0,-4-1 0,0 1 0,0-1 0,0 1-1,-3 0 1,0 1 0,0 0 0,-1 1-1,-2 1 1,-1 3 0,-2-3-1,1 2 1,1 1-1,-1-1 1,-2 0 0,0-1 0,0 0-1,-1-2 1,0 0 0,-3-1 0,-3 1 0,-1-1 0,0 1 0,-1 2 0,-3-1-1,-3 2 2,-1 1-2,0-1 1,-1 1 0,-11 5 0,16-8 0,-16 8 0,12-8 0,-12 8-1,10-6 2,-10 6-1,0 0-1,0 0 1,0 0 0,0 0 0,0 0-1,0 0 1,0 0 0,-21 13-1,4-4 1,-4 3 0,-5 1 0,-5 3 0,-4 2 0,-4 2 0,-3 1 0,-3 3-1,-1 3 1,-2 2 0,0-1 0,-3 3 0,0 0 0,3-1 1,3 0 0,2-3-1,4-3 1,5-3-1,3 0 0,8-2 1,3-4-1,5 0 0,3-2 0,4-2 0,3 0 0,3-1 0,2-10 0,6 16-1,-6-16 1,22 17-1,-8-10 1,5-2-1,0 1 1,2-1 0,-1 0-1,0-1 1,-1-2 0,-2 0 0,-3 1 0,-2-2 0,-2 0-1,-10-1 1,12 5-2,-12-5 2,-3 16 0,-7-2 0,-8 4-1,-6 5 0,-8 4 0,-7 7 1,-1-3 1,-4 1-1,1 0 0,3-3 0,7-6 0,6-5 0,9-5 1,7-7-1,11-6 0,0 0 0,21-13 0,4-2 0,7-6 0,8-3 0,6-6-1,8-2 1,1-1-1,-2-1 1,-2 0-1,-5 4 1,-4 3 0,-7 4-1,-5 6 1,-9 1 0,-6 5 0,-2 5 0,-13 6 0,15-8-1,-15 8 0,0 0 0,0 0 0,0 0 0,-16 1 0,-1 3 0,-10 2 0,-8 2 1,-14 5-1,-11 2 1,-12 3 0,-8 2 1,-5 1-1,-4 1 1,-3 1-1,3-1 1,2-4 0,5-1-1,5-1 1,0-3-1,1-2 1,-3-1-1,6-4 0,-1-1 0,3-1 0,6-3 0,9 0 0,11-2 0,9 1 0,11-2 0,7 0 0,18 2 0,0 0 0,8-17 0,7 9-1,2-2 1,1-1 0,-2-1 0,-3 1 0,-11 1 0,-15 3 0,-14 5 0,-19 1 1,-17 2-1,-14 2 1,-13 0-1,-2 0 1,2-2-1,5-2 0,13-4 0,12 0-1,17-4 2,22-4-1,18-6 0,17-2 1,16-4-1,14-5 1,9-3-1,3-1 0,-1 2 0,-6 1-1,-9 5 1,-14 3-1,-16 6 1,-18 2-1,-17 4 1,-12 0 0,-7 0-1,-9 1 1,-4 0 0,-1 3 1,2-1-1,3 1 0,5 0 0,6 1 0,5-1 0,8 2 0,5-2 1,2 0-1,4-1 0,5 0 0,2 0 1,11 8-1,-18-15 1,18 15 0,-17-12 0,17 12 0,-19-11 0,6 6 0,-5 2 0,-2 0 0,-3 0-1,-1-1 1,-5 0-1,-2-2 0,-1 0 0,-3-3 1,-1-1-1,-2-1-1,-2 1 1,1-1 0,-2 0 0,-2 1 0,-1 0 0,1 0 0,-1 0 0,1-1 0,0-2 0,2 0 0,1-3-2,3 1 3,2-4-2,2 2 0,3-1 0,2 2 1,1 2-2,0 1 2,1 1 0,0 3 0,2 3 0,0 1 0,0-1 0,-1 1 0,2-1 0,3 1 0,-1-2 0,3 1 0,-2 0 1,1 2-2,0-1 2,3 2-1,-2 2 0,-1 0 0,3 2 1,0 1-1,0 0 0,-1 1 0,2 0 0,0 1 0,-1 0 0,3-1 0,-3-1 0,1 1 0,-2 2 0,1-1 1,-2 2-1,0-1 0,-2 3 0,-1-1 0,-1 0 1,2 2-1,1-3 0,-1 1 0,3-2-1,-3 0 1,0 1 0,-1-1 0,-1 3 1,-2-3 0,-3 7 0,1-4 0,-3 6 0,2-2-1,-1 1 1,2-1 0,-1 1-2,2-1 1,2-1 1,1 2-1,-3-2 0,1 2 0,-1 0 0,-2 2 0,1 2 0,-1 0 0,0 0 0,-1 2 0,4 0 1,2-1-1,2 0 0,1-3 1,3 0-1,1 0 0,2-3 0,1-1 1,-1 0-1,0-1 0,-1 1 0,1 3 0,-3 1 0,-1-1 0,-2 3 0,-1 1 0,2-1 1,0 0-1,3-2 0,-1-2 0,3-3 0,2-1 0,11-9 0,-15 12 0,15-12 0,-19 13 1,7-4-1,-5 1 0,-1 2 0,-2 4 0,-5 0 1,0 0-1,0-2 0,-1-2 0,4-1 1,3-2-1,1-1 0,0-5 0,3 0 0,-1 2 0,1-3 0,-1 2 0,-1 0 0,0-1 0,2 0 0,-1 0 0,3-1 0,1-1 0,2 0 0,0 0 0,10-1 0,-16-1 0,16 1 0,-16 1 0,16-1 0,-19 0 0,6 0 0,-2 0 0,-2 0 0,1-1 0,-3-1 0,0 0-1,0-1 2,0 0-2,1-1 2,-1 0-1,0 1 0,-2 0 0,-2 0 0,-1 2 1,-3 0-1,-1 0 0,-3 1 0,-1-1 0,0 0 0,-1-1 0,0-3 0,1 2-1,1-4 1,0 4 0,3-2 0,-1 1 0,0 0 0,2 3-1,-3 0 1,-1 1 0,0 1 0,1-1 0,2 0 0,-1 1 0,0-1 0,2 0 0,2 0 0,0 0 0,0 0 0,2 1 0,-5 0 0,1 1 0,-3 4 0,-1-3 1,-1 4-1,0-4 1,0 4-1,-1-4 1,3 1-1,3-3 0,2 1 0,3-4 0,2 1 0,0 0 0,-1 0 0,-1 0 0,-1 1 0,-1 2 0,-2 0 0,-2 1 0,-3 1 0,3-1 0,-1 1 0,-1-1 0,3 0 0,1-2 0,-1 1 0,0 0 0,1-2 0,-2 1 0,0 2 0,0 0 0,-3 0 0,-1 1 0,5 0 0,0-1 1,5 0-1,4-1 0,2-1 0,5 0 0,11-1 0,-11 0 0,11 0 0,0 0 0,0 0 1,0 0-1,0 0 0,11 4 1,-1-2-1,3-1 0,5 0 0,6-2-1,6 0 1,3-2 0,4-2 0,6 2 0,3 0 0,0 0 0,0 3 0,2 0 0,0 4 0,1-1 0,1 1 0,0-1 0,0-1 0,3-2 0,-2-1 0,0 0 0,-5 0 0,-3-3 0,-3 3 0,-6 0 1,-6 1-1,-6 0 0,-8 1 0,-4-1 0,-10 0 0,12 1-1,-12-1 1,0 0-1,0 0 1,0 0-1,0 0 1,0 0 0,0 0 0,0 0-1,0 0 1,-14 10 0,4-4 0,-3 0 0,-7 2 0,-3 1 0,-6-2-1,-4 1 1,-2 0 0,-3-3 0,-1 0 0,-4-2 0,0 0 0,-2-1 0,2-2 0,2-2-1,1 1 1,1-1 0,1-1 0,2 0 0,3-2 0,2 1 0,2 0 0,1 1 0,2 0 0,3 1 0,-1-1 0,3 2 0,-1 1 0,1 1 0,1 0 0,-1 2 0,0 0 0,-1-1 1,1 2-2,0-2 1,1 0 0,1-1 0,-3 0 0,2-1 0,-2-1 0,0 1 0,-2-1 0,1-1 0,-3-2 0,1 1-1,3-1 1,0-4 0,3-2-1,4-1 1,3-3-1,4-2 1,6-2-1,5-2 1,7-1-1,5 2 1,5-1 0,3 3 0,7 1-1,2 2 2,2 3-2,4 1 1,1 0 0,7 0 0,5-1 0,6-1 0,3 0 0,3 0 0,3 1 0,3 2 0,-1 3 0,-2 3 0,-4 3 0,-3 1 0,-1 2 0,-1 2 0,-1-1 0,-4-2 0,1-1 0,-3-1 0,-1-3 0,-2-1 0,-3-3 0,-6 0 0,-3 0 0,0 1 0,-8 1 0,-1 0 0,-7 2 1,-3 1-2,-4 2 1,-2-1 0,-10 1 0,11-4 0,-11 4-1,0 0 1,3-13 0,-3 13 0,-5-15 0,5 15 0,-19-18 0,5 9 1,-5 2-1,-2-2 0,-7 2 1,-1-1-1,-7 2 0,0-3 0,-3-1 0,-4 0 0,-1-2 0,-3 0 0,-1-1 0,-1 1-1,0-3 1,1 2 0,-1 2 0,1 0 1,0 0-1,1 0-1,0 0 1,0-1 0,1 1 0,0-1 0,-1-2 0,1 0-1,1 2 2,1 0-1,1 1 0,1 1 0,1 0 0,-1 3 0,1 1 0,3 1 0,-1 0 0,4 0 0,0 0 0,3-2 0,1-1 0,4 0 0,1-3-1,2 1 1,1-2-1,-1-1 1,2 1-1,0 1 1,0 1-1,0 0 1,0 2 0,0-3 0,0 1 0,2-1 1,1-3-1,1 0 0,1-1 0,3-1 0,-2 0 0,3-1 0,0 1-1,-1 0 1,-3 1 0,2-1 0,-3 0 0,-1-2 0,2 2 0,-2-3 0,-2-1 1,-1-1-2,0 0 1,0 0 0,-2 2 0,0 0 0,-1 0 1,-2 3-1,0 2-1,1 2 1,-2 0 1,-1 2-1,3-1 0,-1 1 0,1 1 0,2-2 0,-1 0 0,0 0-1,2 1 1,0-1 0,-1 2 0,-1 1 0,2-1 0,-1 1 0,0 2-1,2-1 2,1 1-2,1 1 1,1 0-1,3 1 2,1 1-2,5 0 2,10 3-1,-14-3 0,14 3 1,0 0-1,0 0 0,0 0-1,5 16 3,0-7-3,3 4 2,0 4-1,3 3 1,0 3-1,3 4 0,1 2 0,6 5 0,1 1 0,5 4-1,3 2 1,5 3-1,0 4 1,4 1-1,0 4 0,3 1 2,-1 0-1,1 0 0,-4-1 1,1 0-1,3-1 1,-2-4 0,-2-1 0,-2-4-1,1-2 0,-2-2 0,2-2 0,-3-3 0,-3-3 0,1-2 0,0-1 0,-1-3 0,0-3 1,-1-1-2,0 0 0,-1-3 2,-1 1-2,0-2 1,-5 0 0,0-1 1,-2-1-2,-3-1 2,-4-2 0,-2-1-1,-12-11 1,17 16-1,-17-16-1,0 0 1,10 11-1,-10-11 0,0 0 1,0 0-1,0 0 0,-13 2 1,13-2 0,-17-5 0,2 3 0,-3-2 0,-3-2 0,-3 2 0,-3-3 0,-5 1 0,-1-5 0,-2-1 0,-3-3 0,3-1 0,0-3 0,-1-3-1,2-2 2,1-2-2,-1 2 1,1-2 0,-1 1 0,0 0 0,-1 1 0,0 1 0,-2 1 0,-1-2 0,2 1 0,1-1 0,-1 1 0,0-1 0,-2-1 0,2 1 1,1 0-1,1 1 0,-1 2 0,1-1 0,1 2 0,2 2 0,1-1 0,1 3 0,-1 0-1,1 3 1,3-1 1,0 0-2,-1 0 1,2 1 0,-1 2-1,3-1 1,-1 0 0,-2 0 0,1 1-1,-1 3 1,0-1 0,1 0 0,-3 1 0,0 0 0,-1-1 0,0 1 0,-2-1 0,1 1 0,-3-1 0,1 0 0,0 0 0,-3-1 0,0 0 0,1 0 0,1-1 1,1-1-1,-2 1 0,1-1 0,0 2 0,0-1 0,1 1 0,1 1 0,-2 2 0,-2-1 0,3 1 0,-1 1 0,0-1 0,1 1 0,0 1 0,0 3 0,0-4 0,4 4 1,-4 0-2,0 1 2,3-1-1,2 1 0,-1-2 0,1 0 0,2 2 0,2-2 0,1-1 0,3-1 0,-1 4 0,1-1 0,2-2 0,-1 1 0,0 1 0,0-1 0,2 1 0,0 1 0,3-1 1,2-1-1,0 2-1,11 1 2,-12-3-1,12 3 0,0 0 0,0 0 0,0 0 1,0 0-1,0 0 0,15 1 1,-5 1-1,2-2 0,6-4 0,4 1 0,1-4-1,5 0 1,1-2 0,7-1 0,2-1 0,5 2-1,0 4 1,2 0 0,6 4 0,2 1 0,1 3 0,-2 0-1,2 0 1,1 1 0,0-2 0,-2 0 0,1-1 0,-3-1 0,2-3 0,-2 1 0,1 0 0,0-2 0,1-1 0,0 0-1,-3-2 1,-2-1 0,-1 0 0,-2-2 0,-2-2-1,-4-2 1,-5 0 0,-3 0 0,-3 0 0,-3 2 0,-5 1-1,-5 1 1,-3 4 0,-12 6-1,14-9 2,-14 9-2,0 0 1,-3-12 0,3 12 0,-20-10 0,5 5 0,-4-1 1,-7 1-2,-4 2 2,-3-2-1,-3 0-1,-5 1 2,-1-3-2,-2-1 2,1-3-2,0-1 1,2-3-1,2 1 1,0-3 0,1 0-1,2 0 1,2 1-1,-1 2 1,1 1 0,-3 1 1,1 1-1,-3 1 0,2 2 0,-4 1 0,-1 2 0,-1 0 0,-2 2 0,0 1 0,1 0 1,2-2-2,0 1 1,3-1 0,3-2 0,1 1 0,2-3 0,2 0 1,1 3-1,-1-1 0,2 1 0,-3 1 0,0 1 0,2 0 0,-2 2 0,1-1 1,0-1-1,-2 0 0,1 1 0,0 0 0,1-3 0,1 0 0,3 0 0,-3 0 0,2-2 0,2 3 0,-1-2 0,1 0 0,2 1 0,-3 1 0,3-3 0,-2 3 0,1-3 0,1 2 1,0-1-1,-1 1 0,1-2 0,0-1 0,-2 3 0,0-2 0,0 1 0,0-2 0,1 1 0,-3-2 0,2 2 0,1-2 0,-1-2 0,4-1 0,1 0 0,0-1 1,3-1-1,1 0 0,2-1 0,0 1 0,1 1 0,0 1 1,-4 0-2,1-1 1,1 2 0,-3 0 0,-1-1 1,0-1-1,2-1 1,0-1-2,2-1 2,-1-2-2,-1 2 1,5-2-1,-1 2 0,0 0 1,-2 0-1,2-2 1,-3 4-1,2-1 1,-1 0 0,1-1 0,-1 0 0,1-1 0,3 1 1,0-2-1,1 1 0,1-1 0,2 4-1,0 1 2,4 0-1,4 13 0,-8-14-1,8 14 1,0 0 0,0 0 0,0 0 0,0 0 0,0 0 0,12 12 0,-12-12 0,19 11 0,-7-3-1,4-1 1,4 2-1,3 1 1,3 1-1,3 2 0,4 3 1,1 0-1,2 0 1,0 0-1,-3 2 1,-1 0 0,-1-3 1,-3-2-1,-6-2 0,-2-1 0,-3-2 0,-5-3 0,-2-1 0,-10-4 0,11 1-1,-11-1 1,0 0 0,0 0 0,0-14 0,0 14 0,-9-17-1,2 7 2,1-4-1,-2-3 0,-2 1 0,-2-3 0,0-2 0,0-2 0,-3 0-1,1 0 2,-1 1-1,-6 1 0,1 0 0,-2-3 0,-1 5 0,-2-3 1,1-2-1,1 1 0,-2-1 0,3-2 0,0-1 0,-2 3 1,3-1-1,-2 1 0,-1 6 0,-2-1-1,-1 1 3,-2 4-3,0 1 2,-1-1-2,-1 1 1,0 0-1,3-2 2,-1-1-1,1 1-1,3-2 1,1 0-1,1-1 1,-1 2 0,-1 1 1,0 1-1,-2 0 1,2 2-1,-4 0 0,2 2 1,-2 0-1,0-3 0,4-1 0,0-1 0,-1-3 0,2-3 1,0 1-1,-2-2 0,1-1 0,-1 3 0,-3 0 1,-1 1-1,-1 3 0,-1 1 0,0 0 0,1-2 0,1 1 0,1-2 0,2-2 1,3 1-2,-2 0 2,3-3-1,-1 1-1,2 2 2,-2 0-2,0 3 2,-3-1-1,-1 2 0,1-1-1,-1 3 1,-3 0 0,0-1-1,1-2 1,-1 2-1,0 1 1,1-3 1,0 1-1,0-1 0,0 1 0,0 2 0,0 2 1,-1-3-1,0 2 0,0 3 0,-1 2 0,-1-1 0,0-1 0,0 0 0,2 1 1,-1-1-2,1-1 1,0-2 0,-1 0 0,3 1 0,-5 2 1,6-2-1,-5 1 0,0-1 0,-4 4 0,3 2 0,-1 0 0,-2 0 0,5-2 0,-4 6 0,3 0 0,0 0 1,1-1-2,0 0 1,0 4 0,2-2 0,-2 3 0,0-3 0,-2 3 0,0 2 0,-1 0 0,-2 3 0,1-3 1,0 5-1,-3-1 0,1 3 0,2-1 0,0 0 0,4 1 0,1 1 0,3 0 0,1-3 0,2 0 0,3 0 0,3 1 0,-1 1 0,0 0 0,0 0 0,1 2 0,1 2 0,0 0 0,1-1 0,1-2 0,3 2 0,2-3-1,1 2 2,1-1-1,1 0 0,0 1 0,2 3 0,-1 2 1,-1-5-1,2 3 1,0-3-1,2-3 1,4-11-1,-4 15 0,4-15 0,0 0 0,0 0-1,14 8 2,-14-8-2,14 1 1,-4 2 0,0 1-1,1 1 1,0 3 0,0 1 0,0 1 0,2 1 0,1 0 0,-2 0 0,0-3 0,2 1 0,2 0 1,-1-2-1,1-1 0,-1 2 0,0-1 0,2 1 0,-1 0 0,1-1 0,1 0 0,0-1 0,1 1 0,3-5 0,1 2 0,2-1 0,0-1 0,-1 1 0,-1 0 0,2 2 0,-3-2 0,-1 4 1,-2-1-1,2-1 1,-1-1-1,1 1-1,1-3 2,0-1-1,1-1 0,-1-2 0,0 1 0,3 0 0,-2-1 0,0 0 0,0 1 0,-1 2 0,0 1 0,0 0 0,0 0 0,-3 1 0,-1-1 0,2 2 1,-3 0-1,3-2 0,0 1 0,1 0-1,0 1 1,2-3 0,1 4 0,-1-2 0,1-1 0,-1 4 0,0-1 0,0 1 1,1-1-2,-1 5 1,1-2 0,1 1 0,-1 1 0,2-3 0,-1 1 0,0 1 0,-2 0 0,5-3 1,-1 3-1,-1 1 0,0 1 0,0-1 1,0 0-1,1 2-1,0 0 1,-3-1 0,3 1 1,-1-2-1,2 1-1,2 1 1,-2 0 1,2 1-1,-2-1 0,-1 3 0,2 1 0,0-1 0,-4 2 0,-1-3 0,0-1 1,0 1-1,-2 0 0,1-4 1,-3-1-1,-1 0 1,1 0-1,2 0 1,-1 2-1,-1-1 0,1 1-1,0 2 1,-2 1 0,1 0 0,-1 1 0,-2 1 0,3 0 0,0 0 0,1 1 0,0 0 0,2 0 0,-1 3 0,2-1 0,0 0 0,-1 1 0,1 0 0,-4 1 0,5-1 0,-2 1 0,-1-1 0,2-1 0,-1 1 0,-1-1 0,2-1 0,-1 1 0,-2 1 0,-2 0 0,2 2 1,-2 0-1,-1-1 1,-1 0-2,4-2 1,0 0 0,1-2 0,2-1 1,0-3-1,1 1 1,2-2-2,0 1 2,-3 1-1,1 1 1,-1 0-1,-2 2 0,-1-2 0,0 1-1,-1 1 1,1-3 0,0 2 0,0-2 0,0-2 0,-1-1 0,3 0 0,0 0 0,-2-2 0,-2 0 0,1 0 0,-2 0 0,-2-2 1,0 1-2,-3-1 1,-1-1 0,1-2 0,0 1 0,-1-3 0,1-2 0,0 3 0,-1-2 0,3 0 0,-2-1 1,1 1-1,-4-2 0,1 3-1,-11-2 1,14 2 0,-14-2 0,0 0 0,10 0-1,-10 0 1,0 0 0,0 0 0,0 0 0,0 0 0,0 0-1,0 0 1,0 0 0,0 0 0,0 0 0,0 0 0,0 0 0,0 0 0,0 0 1,0 0-1,0 0 0,0 0 1,0 0-1,0 0 0,0 0 0,13 4 0,-13-4 0,12 3 0,-12-3 0,17 5 0,-3 0 0,-2-2 0,5 1 0,0 3 0,2 1 0,2-2 0,1 3 0,0 0 0,1 1 0,4-1 0,0 1 0,-3-4 0,1 1-1,1 0 1,1-2 0,1 0 0,1-1 0,-4 0 0,0 2 0,4 0 0,-2-1 0,0 0 0,-2 1 0,0-1 0,-3 0 0,3-1 0,0-2-1,-2 3 1,1-2 0,0 0 0,0 1 0,1-1 0,0 1 0,-3 2 0,-1 1 0,0-2 0,-3 1 0,-1 0 0,-3 1 0,0-2 0,-3 0-1,-2-1 1,-9-4-1,15 6 1,-15-6-1,10 2 1,-10-2 0,0 0 0,11 3 0,-11-3 0,0 0 0,13 2 0,-13-2 0,0 0 0,13 5 0,-13-5 0,12 3 0,-12-3 0,0 0 0,15 7 0,-15-7 0,11 4 0,-11-4 0,10 3 0,-10-3-1,0 0-2,0 0-3,0 0-5,0 0-24,-28-16-6,4 2 0,-10-7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9T19:30:01.877"/>
    </inkml:context>
    <inkml:brush xml:id="br0">
      <inkml:brushProperty name="width" value="0.26667" units="cm"/>
      <inkml:brushProperty name="height" value="0.53333" units="cm"/>
      <inkml:brushProperty name="color" value="#FDEADA"/>
      <inkml:brushProperty name="tip" value="rectangle"/>
      <inkml:brushProperty name="rasterOp" value="maskPen"/>
      <inkml:brushProperty name="fitToCurve" value="1"/>
    </inkml:brush>
  </inkml:definitions>
  <inkml:trace contextRef="#ctx0" brushRef="#br0">15669 3146 2,'0'0'5,"0"0"-1,0 0-1,0 0 0,0 0 0,0 0-1,-9 10 2,9-10 1,0 0 0,0 0 1,-10 13 1,10-13 1,0 0 0,-9 12 1,9-12-1,0 0 1,-8 12-1,8-12-1,0 0-1,-7 10 0,7-10 0,0 0-1,0 0 1,0 0-1,-11 8 0,11-8 0,0 0-1,-9 14-1,9-14 0,-13 14 0,3-6 0,2 3-1,-2-2 2,3 3-2,-4-1 0,4 1 1,-3-1-2,3 1 1,-3-3 0,10-9-1,-13 16 1,13-16-1,-13 11 0,13-11 0,-15 8 0,15-8 0,-16 7 0,6-2 0,0-3-1,0 1 1,10-3-1,-16 7 1,16-7 0,-13 3-1,13-3 1,-10 2-1,10-2 1,0 0 0,-11 0-1,11 0 1,0 0-1,-12 0 0,12 0 1,-10 0-1,10 0 0,-10-1 1,10 1-1,-11 0 0,11 0 0,0 0 1,-14 0-1,14 0 0,0 0 1,-11-1-1,11 1 0,0 0 0,0 0 0,-12-1 1,12 1-1,0 0 0,0 0 1,0 0-1,-11-2 0,11 2 0,0 0 1,0 0-1,-12 1 1,12-1-1,-10 1 0,10-1 0,0 0 1,-13-1-1,13 1 0,0 0 0,-13-4 1,13 4-1,0 0 1,-15 0-1,15 0 1,-13 3 0,13-3 0,-17 4-1,17-4 0,-17 4 1,17-4-1,-14 4 0,14-4 0,-10 1 0,10-1 1,0 0-1,0 0 0,-12-1 0,12 1 0,-12 0 1,2 0-1,10 0 0,-20 2 1,8 0-1,-2-1 0,2 1 0,1-2 1,11 0-1,-15 2 0,15-2 0,-13-2 0,13 2 0,-13 0 0,13 0 1,-16 3-1,16-3 0,-20 5 0,9-1 1,0-1-1,-1-1 0,1 1 0,11-3 1,-16 4-1,16-4 0,-13 2 0,13-2 0,-10 1 0,10-1 1,-14 5-1,14-5 0,-18 6 1,18-6-1,-20 5 0,20-5 0,-18 7 0,18-7 0,-17 5 1,17-5-1,-16 4 0,16-4 0,-17 5 0,17-5 1,-16 7-1,6-4 0,10-3 0,-18 9 1,18-9-1,-16 7 0,16-7 0,-15 6 0,15-6 0,-13 6 1,13-6-1,-13 5 0,13-5 0,-12 7 0,12-7 0,-17 8 1,17-8-1,-18 9 0,18-9 0,-17 8 0,17-8 1,-15 7-1,15-7 0,-13 7 0,13-7-1,-13 6 2,13-6-1,-14 8 0,14-8 0,-19 10 0,9-5 0,0 2 1,-1 0-1,1-1 0,10-6 0,-19 11 0,19-11 0,-15 10 0,5-5 0,0-2 0,10-3 0,-18 8 0,7-4 0,11-4 1,-17 7-1,7-3 0,10-4 0,-16 9 0,16-9 0,-17 9 0,17-9 1,-19 10-1,8-5 0,1 2-1,-1-3 1,-1 4 0,0-2 0,1 1-1,-1-1 1,-2-1 0,3 1 0,-2-3 0,1 4 1,-2-4-1,1 0 0,0 2 1,0-2-1,1 1 0,0 1 0,0-2 1,0 0-1,1 1 0,1-2 0,-1 0 0,-1 0 1,-1 0-1,0 2 0,1-2 0,-1 0 0,-1 1 1,-2 2-1,0-2 0,0 0 0,1 1 0,0-2 0,1 0 0,0 0 0,2 0 1,1-2-2,11 0 1,-18 0 1,18 0-1,-16-2 0,7 4 0,9-2 0,-19 2 1,7 0-1,0 0 1,-3-1-1,0 1 0,0 0 0,2-1 0,0-1 0,2 0 0,0-1 1,11 1-2,-15-2 1,15 2 1,-14-2-1,14 2 0,-14-1 0,14 1 0,-15 0 1,5 1-1,-1-1 0,0 1 0,-2 0 0,1 1 1,-2-2-1,1 0 0,-1 0 0,3 0 0,-1 0 0,0 0 0,-1-2 0,2 2 0,0 2 0,-1-2 0,2 0 0,-3 0 0,3 0 0,10 0 0,-17-2 0,17 2 0,-17-1 0,17 1 0,-13 0 0,13 0 0,-12-1 0,12 1 0,-16 0 0,16 0 0,-17 0 0,6 0 0,1 0 0,-1-1 0,11 1 0,-18-1 0,18 1 0,-17-3 1,17 3-1,-13-2 0,13 2 0,-15-3 0,15 3 0,-14-2 0,14 2 0,-18-1 0,18 1 0,-19-3 0,8 2 0,0-3 0,1 1 0,-1 0 0,0-1 0,0 0 0,0-2 0,-2 2 0,2-1 0,-1 0-1,-2 1 2,0-2-1,-1 1 0,1 0 0,-1 0 0,0-1 0,0 1 0,2-1 0,-1-3 0,3 4 0,-1-3 0,1 2 0,0-2 0,0 1 0,0 1 0,1-1 1,10 7-1,-19-12 1,9 7-1,10 5 0,-15-9 0,15 9 0,-15-9 0,15 9 0,-19-10 0,9 4 0,-2 1 0,-3-1 0,0 0 0,1-1 0,-2-1 0,0 1 0,-1-3 0,2 2 0,0-2 0,2 0 0,0 0 0,-2 0-1,-1-1 2,4 0-2,-1-1 1,-2 0 0,2-2 0,0-1 0,-1 0 0,3-2 0,0 0 1,-2-2-2,1 0 2,2-1-1,2 2 0,-2-1 0,1 0 0,0 2 1,0 1-1,1 0 1,2 1-1,-2 2 0,-1 0 1,3 0-1,-1-1 0,-1 1-1,3 1 2,-1-1-2,2 2 1,0 0 0,1 0 0,3 11 0,-3-16 0,3 16 0,0-10 0,0 10 0,0 0 0,0 0 0,0 0 0,13-9 1,-13 9-1,16 0 0,-16 0 0,17 2 0,-6-1 0,1 1 0,2 1 0,1 0 0,2 1 0,1 0-1,4 2 1,3 0 0,0 2 0,3 3-1,0 2 1,-1 4 0,-2-1 0,2 4 0,-4 1 0,-1 0 0,0-1 0,-2 0 0,1-3-1,0 0 1,1-3 0,-3 1 0,0-2 0,2-2 0,-2 0 0,-4-4 0,0 0 0,-3-2 0,-2-1 0,0-2-1,-10-2 1,14-3 0,-14 3 0,12-9-1,-12 9 1,12-13 0,-12 13-1,10-20 1,-7 8 0,3-4 0,-3 0 0,2-3 0,0-1 0,-3-1 0,2 0-1,-4 3 1,-3 0 0,-4 3-1,-2 3 1,-4-1 0,-4 2 0,-2 0 0,0 0 0,-1-1 0,1-1 0,1-1-1,1-3 1,1-1 0,0 2 0,0-2 0,0 2 0,-2 0 0,2 3 0,0 0 0,-1 3 0,-4 0 0,1 1 0,0 0 0,1 1 0,2-2 0,-1-1 0,0 1 0,2-1 0,2 1 0,1-1 0,0 0 0,0 1 0,0 1 0,-3 0 0,1 1 0,-2 1 0,0 1 0,-2 0 1,0 0-1,0-1 0,-3 1 0,0-2 0,2 0 0,2 3 0,-1-3 0,1 0 0,1 1 0,-2 0 0,5 2 0,-2-1 0,-2 4 0,-1-1 0,0-1 1,-1 3-2,1 0 1,-1 1 0,1-1 0,0 0 0,2-1 0,2-2 0,-1 2 0,2-2 0,1 0 0,0 1 0,-3 2 0,2 0 1,-3 1-1,0 2 0,-2-1 0,1 1 0,-2 1 0,2-1 0,1-1 0,1-1 0,0-1 0,1-1 0,2-1 0,-2 2 0,1-1 1,1 1-1,-3 1 0,1 1 0,0 0 1,-2 1-1,-1 1 0,2-2 0,-1 1 0,2-1 0,0-2 0,2 0 0,1 0 0,2 0 0,10 1 0,-18-5 0,18 5 0,-19 0 1,8 4-1,-3-1 0,0 1 1,-1 2-1,-2-2 0,1 3 0,0-4 0,1 2 0,0-3 0,2 2 0,1-3 0,0 1 0,1 3 0,1-3 1,-1 5-1,-2-2 0,-1 3 0,1-1 0,-2 2 0,0 1 0,2 0 0,-2-1 0,0-1 0,2 0 0,2-1 0,-2 1 0,2 1 0,0 0 0,-2 2 0,-2 1 0,1 1 0,0 1 1,-2 0-2,3-1 1,-1-1 0,0 1 1,2-2-1,2 0 0,-1 1 0,3-1 0,-2 3-1,-1-1 1,0 1 0,0 0 0,-2 3 0,1 1 0,0-3 0,-1 3 0,1-3 1,1 1-2,1-2 1,0 0 0,1-1 0,0 0 0,2-2 0,0 0 0,-1-1 0,3 1 0,-2 0 0,1 0 0,-1 2 0,-1 0 0,-1 1 0,1 1 0,-1 1 0,-1 2 1,0-4-1,1 2 0,0-3 0,0-1 0,1 0 0,-1 0 0,0 0 0,-1 1 0,-1 1 0,0 1 0,-3 2 0,2 1 0,-3 0 1,1 0-1,1-2 0,-2 2 0,0-1 1,-1-2-1,5 0 0,-3 0 0,1-1 1,0 0-1,-3 4-1,1-1 2,-1-1-2,1 1 1,-3-1 0,3 0 0,-2-1-1,2 1 2,1-4-1,0-1 0,1 0 0,1 0 0,0-1 0,0 0 0,1 1 0,-4 0 0,3 1 0,-2 0 0,1 1 0,-2 0 1,2 2-1,-1 0 0,-1 1 0,2-1 0,-2 2 0,0-2 0,1 1 0,0-1 0,1-2 0,-1-1 0,2 0 0,0-1 0,1 0 0,-1 0 0,-1 2 0,-2 0 0,1 3 0,-1 1 0,-2 0 0,-1 2 0,2 1 1,-1 0-1,2-1 0,-2-1 0,1 1 0,0 0 0,1-2-1,1 1 1,-3 1 0,4 2-1,-3 0 1,3 2-1,-3 0 0,0 1 1,1 1 0,0 0-1,1-1 1,0-1 0,-1-2 0,3 0 0,0-2 0,3-1 0,1-2 0,-1 2 0,0 1 0,-1 0 0,-3 3 0,-4 3 0,0 2 0,-5 4 0,0 1 0,-2 0-1,1-2 2,1-4-2,2 0 1,4-4 0,3-6 0,3-1 0,1-4 0,0-2 1,9-9-1,-15 19 0,6-7 0,-2 2 0,-4 1 0,0 4 0,-3-1 0,1 3 0,-2 1-1,-1 1 1,0-4 0,3 0 0,1 0 0,1-4 0,1 1 0,1-3 0,2-1 0,1-2 0,10-10 0,-16 19 0,16-19 0,-17 20 0,8-9 0,2 2 0,-5 2 0,1 1 0,-3-1 0,2 3 0,-1-4 0,1-1 0,1-1 0,2-2 1,9-10-1,-13 15 0,13-15 0,-11 15 0,11-15 0,-10 19 0,3-8 1,0 2-1,-2 1 0,-2 2 0,1 0 0,-2 1 0,-1 0 0,0-2 0,2 0 0,-1 1 1,1-2-1,2 0 0,-2 1 0,1 0 0,-2 4-1,0 0 2,-2 3-2,-2 1 1,0 0 0,-1 1 0,1 1-1,0-2 1,4-5 0,0 1 0,3-2 0,1-2 0,2 0 0,0-2 0,1-1 0,0 0-1,0 0 1,-1-1 0,2-1 0,4-10 0,-9 17 0,9-17 0,-4 10 0,4-10 0,0 0 0,0 0-1,0 0 1,0 0 0,0 0 0,0 0-1,0 0 1,0 0 0,0 0 0,0 0 0,0 0 0,0 0 0,0 0 0,0 0 0,0 0 0,0 0 0,0 0 0,0 0 0,0 0 0,0 0-1,0 0 1,-12 7 0,12-7 0,0 0 0,-14 1 0,14-1 0,-14 1 0,14-1 0,-11 0 0,11 0 0,0 0 0,0 0-1,-10 3 1,10-3 0,0 0 0,0 0 0,0 0 0,0 0 0,0 0 0,0 0 0,0 0 1,0 0-1,-10 6 0,10-6 0,0 0 0,-13 6 0,13-6 0,0 0 0,-10 5 0,10-5 1,0 0-1,-8 15 0,8-15 0,-12 18 0,4-4 0,0 0 0,-2 1 0,2 0 0,1-3 0,3-2-1,4-10 1,1 15 0,-1-15 0,14 8 0,-3-7-1,2 0 1,-1 0 0,1 0 0,1-1 0,2-1-1,1-1 1,3-1 0,1-2-1,4-1 1,2-2 0,1 0-1,-2-1 1,-1-1 0,0 2 0,-4-1 0,-3 0-1,1-1 1,2-2 0,0-2 0,1-3-1,2-2 1,0-2 0,3-1 0,-3-2 0,2 3 0,-6 0-1,-1 1 1,0 3 0,-5 2 0,2 2 0,-5 2 0,0 1 0,-11 10 0,15-17 0,-15 17 0,11-13 0,-11 13 0,8-11 0,-8 11 0,5-11 0,-5 11 0,7-12 0,-7 12 0,8-16 1,-4 5-1,3 0 0,-1-3 0,4-1 0,1-3 0,1-1 1,2-2-1,-1 0 0,1-1-1,0 0 1,-1 1 0,-3 2 0,-3 1 0,1 4 0,-3 2 0,-2 2 0,-3 10 0,2-13 0,-2 13 1,0 0-1,0 0 0,0 0 1,0 0-1,-17 6 1,17-6-1,-18 20 0,5-7 0,-3 2 1,-2 0-2,0 2 2,-2 0-1,-1 2 0,-1 0 0,-1 1 0,2-2 0,0 3 0,1-2 1,2-1-2,4-3 2,1-1-2,1-3 1,0 0 0,-1 1 0,1-5-1,-1 2 1,-2 0 0,-3 0 0,-1 1 1,-2-2-1,1 2 0,1-1 0,-3 0 0,-1-1 0,1-1 0,1-1 0,3-2 0,-1 0-1,-1-2 1,1-2 0,1 0 0,-3-2 0,-1-1 0,0 1 0,0-2 0,-2-1 0,0-1 0,0-3 0,0-2-1,2-1 2,0-4-2,2-1 1,-2-2 1,2-1-1,-1 0 0,0 2 0,-2 0 1,-5 3-1,1 1 0,-3 3 0,0 1 0,1 0 0,2 2 0,0-1 0,4-2 0,3 1 0,3-1 0,0-1 0,1 1 0,-1 0 0,2 0 0,-3 1 0,1 1 0,-2 1 0,0 0 0,1 2 0,0-1 0,0 2 0,0-1 0,1 2 0,-2 0 1,1 1-1,-1 0 0,-4 1 0,3-1 0,-4 2 0,2 1 0,-1-1 0,2 0 0,0 1 0,3-1 0,1 1 0,2 0 0,-2 0 0,4 0 0,-4 0 0,0 1 0,-1 0 0,0 0 0,0 2 1,0-3-1,5 2-1,0-1 1,13-1 0,-14 1 0,14-1-1,0 0 1,10-1 0,0 2 0,3 1 0,4 3 0,2 0 0,2 5 0,2 2 0,-1 1 0,3 3 0,3 0 0,4 1 0,1-2-1,5 0 1,2-1 0,0 0 0,0 1 0,-1-1 0,-4 4 0,-4-1 0,-4 3 0,-7-1 0,-2 1 0,-1-3 0,-3-1-1,0-2 1,1-4-1,-1-1 1,0-1 0,1-3 0,-2 1 0,-2-1 0,0 1 0,-11-6 0,15 8 1,-15-8-1,0 0 0,13 11 0,-13-11 0,0 0-1,11 7 1,-11-7 0,0 0 0,0 0 0,11 3 0,-11-3 0,0 0 0,0 0 0,0 0 0,0 0 0,0 0 0,-11 0 0,11 0 0,-18-4 0,7 0 0,-3-1 0,-3-1 0,-2-1 0,0-1 0,-5-1 0,-2-1 0,-3 1 0,-1-3 0,0 1 0,-3-1 0,1-2 0,-1-1 0,2-3 0,1-1 1,3-2-2,0-1 2,0-1-1,2 0 0,-1 0 0,0 1 0,-4 1 1,-2 1-1,-1 1 0,-1 2 0,-2 0 1,-1 0-1,1 0 0,0 0 0,3 1 0,1-1-1,1 0 2,2-1-2,0 1 1,1 0 0,-2 2 1,1 1-1,1 1 0,-2 0 0,0 1 0,0-1 0,2 2 0,-1 0 0,3 0 0,-1 0 0,0-1 1,1 0-1,1 0 0,0-1 0,-1 1 0,3-1 0,-3 1 0,1 0 0,1 0 0,0 1 0,-2-1 0,2 1 0,-2-1 1,2 1-1,-3-3 0,2 2 0,-1 0 0,1-1 1,1 1-2,-3 0 1,2 1-2,0-3 3,-1 5-2,0-2 0,0-2 0,0 2 1,-3 0 0,2 0 0,-1-1 0,-1 1 0,1-1 0,0 1 0,2-1 0,-3 0 0,2 0 0,0 0 0,0-1 1,-2 1-1,2 1 0,0-1 0,-3 3 0,3-3 0,-2 2 0,0 0 0,2-1 0,1 0-1,-1 0 2,-2-1-1,4-1-1,-1 1 1,3 0 0,-1-3 1,1 3-1,0 0 0,0 0 0,3 0 0,0 1 0,1 0 0,3-1 0,0 1 0,2-2 0,1 0 0,2 0 0,-3 0 0,1 0 0,0-2 0,-1 2 0,-2-1 0,0-2 0,0 4 0,-4-3 1,4 0-1,-1 2 0,-2 0 1,2 1-1,-1 0 1,4 2-1,-2-2 1,2 3-1,0 0 1,-3 0-1,2-1 0,0 1 0,0-2 0,-4 1 0,2-1 0,-1 0 0,-1-1 0,2 0 0,-1-1 0,0 0 0,0-2 0,1 1 0,-2 0 0,2-3 0,-1 1 0,-1 1 1,1-1-1,-1-1 0,1 0 0,-1-1 0,3-2 0,-1 1 0,3 0 0,-1-1 0,0 0 0,1 1 0,0 0 0,-1 2 0,1-1 0,0 3 0,-1-1 0,1 0 0,0 1 0,-2 1 0,3 0 0,-2 0 0,-1 2 0,2-1 0,-3 1 0,3 0 0,1 0 1,-2-3-2,2 2 2,-2-1-1,0-1 1,-2 0-1,2 1 1,-2-3-1,-2 2 0,0 0 0,-3 1-1,1-1 2,-1-1-2,1-1 2,-2-1-2,-1-1 2,0-2-1,-1 1 0,2-2 0,0-1 0,0-1 0,0 0 0,1-1 0,0 1 0,0 1 0,0 0 0,-2-1 0,0 3 0,1 0 0,-3 1 1,-2-1-2,3 1 2,-1 0-2,1 2 1,1-3 0,-1 0 0,1-1 1,3 0-1,1 2 0,2 0 0,-1 1 0,3 0-1,1 3 1,0 1 0,-1 2 0,2 0 0,-1 1 0,0-1 0,1-2 0,-2 0 0,0-1 0,-2-2 0,0-1 0,1-1 0,-2-2 1,-1 2-1,0 0 0,-2 2 0,1-2 0,2 1 0,-4 3 0,-1-1 0,1 2 0,-2-3 1,-3 0-1,1 1 0,-1-1-1,-3-1 2,1-1-1,0 1 0,-2-1 0,-2-1 1,4-1-1,-1-1 0,-2-1 0,-1 2-1,0 1 2,0 1-2,0 1 1,-1 0 0,0 1 0,-5 3 0,2 1 1,1-2-1,-3 1 0,-1-1 1,3 3-1,-2-1 0,-1-1 0,1 1 0,-1 1 0,0 1 0,2-1 0,-1-2 0,-2 2 0,1 1 0,2-4 0,0 2 0,1 0 0,-3-2 0,1 2 0,-1 0 0,1-2 0,-1 1 2,-2 3-4,1-2 2,1 1 0,1 1 0,0 0 2,3 1-2,-1 1 0,0 1 0,0 0 0,2 3 0,-3 1 0,1 1 0,-1 2 0,-1 2 0,1 1 0,-1 0 0,0 2 0,2-1 0,-2 1 0,2-1 0,1 0 0,1-1 0,0 0 0,2-1 0,1 1 0,1-2 0,2 2 0,1-1 0,1-1 0,3 1 0,0-1 0,4 0 0,2-1 0,2 1 0,-1-3 0,4 1-2,-2-1 2,3-1 0,1-1 0,1-1 0,11 7-1,-14-20 1,11 6 0,4-3-2,5-6 3,7-3-3,5-3 1,4-3 0,5-2 0,1-2-1,2-1 1,3 1 1,0 2-1,0-1 1,4 3-1,0-1 1,2 0 0,2 0 0,1-1-1,2 1 1,-1 1 0,-3 2 0,-4 1 0,-7 5 0,-3 5 0,-7 3 0,-6 5 0,-13 11 0,8-10 0,-8 10 0,-21 6 0,0 0 0,-8 1 0,-5 2-1,-5 0 1,-7-1 0,-4 3 0,1-2 0,0 0 0,6-2 0,7 0 0,4-1-1,8-4 1,8-4 0,16 2 0,1-21 0,17 0-1,13-8 1,13-9 1,12-10-1,11-6 0,7-5 0,2-3 0,-3 2-1,-9 8 2,-10 5-1,-14 13-1,-17 10 1,-15 11 0,-8 13 0,-25 10 0,-4 7 0,-10 3 1,-6 5-1,-7 1 0,-2 1 0,-2-1 0,1-2 0,3-5 0,5-5 0,7-4-1,7-7 1,6-6 0,7-7-1,8-4 1,6-8-1,3-4 1,6-2 0,3-4 0,5-4 0,3 2 0,2-1 0,2 2-1,-2 2 1,2 4 0,-1 3 0,-1 4 0,-3 4 0,-1 3-1,-1 0 1,-1 5 0,-10 8 0,14-17 0,-14 17 0,11-14 0,-11 14 0,2-11 0,-2 11 0,0 0 0,-11-7-1,11 7 1,0 0 0,-15-2 0,15 2 0,0 0 0,0 0 0,-3-11 0,3 11 0,-1-10 0,1 10 0,-4-14 0,4 14-1,-9-14 2,9 14-2,-16-13 2,5 8-1,0-2 1,1 3-2,-2 0 2,12 4-2,-16-8 2,16 8-1,0 0-1,-8-17 1,8 17-1,19-21 1,-4 9 0,2-1 0,1-1-1,2 1 1,3 0-1,1 4 1,0-1 1,0 1-1,1 1-1,2-1 2,2-1-1,1-1 0,-1 1-1,-3 0 1,0 1 0,-5 0 0,-5 2 0,-1 1 0,-4 3 0,-11 3 0,12-5 1,-12 5-2,0 0 1,0 0 1,0 0-1,0 0 0,0 0 0,0 0 0,0 0-1,0 0 2,12-4-1,-12 4 0,17-7-1,-4 3 2,2 0-1,3-1 0,-1 2 0,2 0 1,1 1-1,-1 5 0,-2-2 0,2 2 0,-2 3 0,-1-1 0,3 1 1,-2-1-1,0 2 0,-3-2 0,2 1 0,-2-1 0,-1 1 0,-1-2 0,-1 3 0,-11-7 0,16 12 1,-16-12-2,15 11 1,-15-11 0,15 13 1,-15-13-1,20 12 0,-8-6-1,3 0 1,0 1 0,3 0 1,1-1-1,-1 3 0,0 0 0,0 3 0,1 1 0,-1-1 0,2 1 0,3 0 1,2 0-1,0 0 0,4 0 1,-2 0-1,2-1 1,0 2-2,-2 3 2,-4-2-1,0 3 0,-2 0 0,-1 1 0,-2-1 0,-1 1 0,-1-2 0,-3 1 0,1-1 0,1 0 0,-2 0 0,0-2 0,0 1 0,0 1 0,-3-3 0,2 3 0,-1-2 0,-1 1 0,0-3 0,-2 0 0,3-1 0,1-2 0,3 1 0,0-2 0,2-1 0,2 0 0,-1 1 0,1 1 0,0 3 0,0 1 0,-1 0 0,-1 3 0,0 0 0,-1 2 0,-1-2 1,2-2-1,3 2 0,0-4 0,-1 0 0,1 0 0,-1-2 1,2 0-1,0-1 1,1 1-1,-4-1-1,0-1 2,1-1-2,0 1 2,-1-3-2,1 2 1,-1 0-1,1-2 1,2 0 0,-1-1 0,1 0 0,3-2 0,0 0 0,0 1 0,3-2 0,-2 0 0,-2 1 0,1-2 0,-1 2 0,2 0 0,-2-1 0,-2-1 0,1 3 0,2-2 0,1-1 0,1 0 0,-2 1 0,0 1 0,2 2 0,-3 0 0,-2 1 0,0 0 0,-3 3 0,0 0 0,1-1 0,-1 0 0,-1-1 0,2 0 0,3-2 1,-1 2-1,0-1 0,1-1 0,-3 1 0,0 0 0,1 1 0,0 0 0,-2 1 0,1 0 0,-1-1 0,1-1 0,1 1 0,2-3 0,0 2 0,-1-2 0,2-1 0,-1 2 0,-2 1 0,1 1 0,1 0 1,1 1-2,0 1 1,1 0 0,1 0 0,1-1 0,3-3 0,3 1 0,-1-1 0,-2 1 0,3-1 0,-1 1 1,-2 3 0,0 0-1,-5 3 0,-4 1 0,1 0 1,-5-1-1,0 0 0,-2 0 0,0-3 0,2-1-1,-1-4 1,3 1 0,1-1 0,0-1 0,1 1 0,1 0 0,-2 3 1,-3 0-1,2 1 1,-2 2-1,-3-1 0,-1 1 0,0 0 0,0-1 0,4-2 0,0 0 0,1 1-1,3-1 1,0 1 0,2 1 0,2 2-1,-3 1 2,-2 2 0,1 1 0,-1 1-1,-1 0 1,-1-1-1,-1 3 1,1-4 0,2-1 0,-1 2-1,-1-2 0,1-1 0,0 1-1,0-1 1,1 0 0,-1 3 1,-1 0-1,1 1 0,1 0 0,-3 3 0,2 0 0,0 1 0,-1-2 0,1-1 0,2-1 0,-2 0-1,1-1 1,3 0 1,0-1-2,1 2 1,-2 1 0,1 1 1,1 1-2,-3 0 2,3 1-1,-1 0 0,0-1-1,-1-3 1,3 0 0,0-2 0,0-1 0,3-1-1,-2-2 1,-1 2-2,0-2 3,0 3-2,-5 1 1,0-2 0,1 0 0,-3 1 1,-2 0-1,4-4 1,-1 2-1,-1-3 0,5 0 0,-1-2 0,0 1 0,0 0 0,0 0 1,-2 1-1,-2 2 0,1-1 1,-4 2-1,1 0 0,0 0 0,-1 0 0,2-1-1,0-1 1,3-1 0,2 1-1,0 0 1,-1 0 0,1 1 1,-2 1-1,0 2 0,2 2 1,-3 2-1,1 0 1,1-1-1,1 3 0,2 0-1,1-3 1,1-1 0,1 1 0,-2-2 0,0 2 1,0-2-1,-3-1 1,-2 0-1,-2 1 0,-2-2 0,-2-1 0,-1-1 0,-2 0 0,1-3 0,0 0 0,3 0-1,-1-1 1,1-1 0,4 0 0,1 2 0,0-1 0,2 1 0,-1 1 0,-1 1 1,1 0-1,0 1 0,-3-1 0,2 1 0,0 1 0,0-2 0,1 1-1,1-1 1,-1 1 0,2 0 0,3 0 0,-1-1 1,-1 0-1,1 2 0,3-3 1,0 1-1,2-3 0,0 1 0,-2 0 0,2-2 0,-1 1 0,1-1 0,-1 1 0,-3-1 0,0 2 0,-1-1 0,1 0 0,-1-1 0,-1 1 0,-1-1 0,0 1 0,0-2 0,-2 2 0,0-2 0,-2 2 0,-2-1 0,2 0 0,-1-1 0,-2 2 0,1-2 0,2-1 0,2 1 0,0-1 0,1-1 0,1 0 0,-2 2 0,3-2 0,1 1-1,-1 2 1,-2-1 1,1 0-1,-2 1-1,2 0 1,1 0 0,-1-2 0,0-1 0,3-1 0,1-1 0,3 0-1,0 2 2,1-2-1,0 0 0,-1 2 0,-1 1 0,-1 1 1,-1 1-1,-3 0 0,1 0 0,0-2 0,1 0 0,4 0-1,1-2 2,-3 0-1,3 1 0,-1 1 0,0 2 0,0 1 1,-1 2-1,-3 3 0,-3-1 0,3 0 1,-2 2-2,1-2 1,-2-1 1,1 0-1,0-3 1,-1 1 1,-1-2-2,-1 2 0,0-3 0,-3 1 0,2-3 0,-1 1 0,0-2 0,4-3 0,3 0 0,3-2-2,3-2 2,5 2 0,-2-1 0,3 1 0,1 2 0,-1 3 0,-2 1 0,0 2 2,-1 1-2,-2 0-2,4 1 2,2-3 0,4-2 0,4-3 0,5-1 0,3-4 0,0 2 0,3-2 0,-3 3 0,-3-1 0,-3 3 2,-5 2-2,-5 2 0,-4 0 0,-3-1 0,-2 2 0,-1-3 0,-2-3-2,-1 1 2,-2-2 0,-1 2 0,2-3 2,-1 3-2,-2-1 0,1-1 0,-2 4 0,2 0 0,-1-1 0,1 0 0,-3 2 0,2-2 0,1 0 0,0-2 0,1-1 0,0-1 0,2 3 0,-6-3 0,0 1-2,-5 0 2,-1 2 0,-13 2 0,0 0 0,-4 11 0,-20 5 0,-9 9-1,-17 11 2,-14 13-2,-15 10 1,-17 12 0,-14 12-1,-7 8 1,-6 5-1,-5 1 0,2-2 1,1-7-1,4-3 1,11-9-1,10-10 1,7-8-1,12-9 0,13-8 0,11-7 0,14-6 1,11-7-1,10-6 0,11-6 1,11-9-1,25-5 0,11-13 0,16-12 0,14-8 1,12-10-1,7-4 1,-1-2 0,-8 5 0,-8 6 1,-14 10-1,-18 13 1,-19 17-1,-24 12 0,-25 21 0,-23 12-1,-24 14 1,-18 13-1,-16 8 0,-8 7 1,-4 1-1,5-3 1,14-8-1,16-11 2,23-12-2,16-16 1,20-13-2,11-13 1,20-9 0,9-18-1,19-8 1,12-14-1,17-10 0,13-11 0,12-9 2,7-8-1,-1 2 1,-6 3 0,-11 11 0,-17 14 0,-24 16 1,-25 21-1,-31 17 1,-26 21-1,-26 16 0,-20 13 0,-19 8 0,-8 4-1,-2 2 1,2-7 0,12-6 0,12-11 0,22-10-2,18-18 1,25-11-1,18-18 1,23-10-1,18-16-1,24-13 1,19-14-1,29-12 2,18-13 0,18-11 0,4-4 0,3-1 1,-5 7 1,-15 12 0,-17 14 1,-28 15 1,-19 18 0,-31 18-1,-23 21 0,-17 11 0,-25 17-1,-23 12 0,-23 10 0,-23 12-1,-21 10 0,-16 5-1,-4 1 1,0-2 0,9-5-1,19-13 1,22-13-2,26-12 1,24-17 0,28-13-1,23-14 1,24-10-1,21-14 1,24-9 0,18-12 0,28-12 0,19-10 0,14-7 1,1-2 0,-7 3 0,-12 12 2,-22 8 1,-19 15-1,-36 18 1,-32 24 1,-42 18-1,-29 21 1,-36 16-2,-25 15 0,-27 10-1,-24 10-1,-18 6 1,-7-1-1,4-2-1,11-7 0,18-12 1,23-11-2,29-16 1,25-17 0,30-17-1,32-18 1,29-16 0,27-19 0,31-15-1,16-14 1,17-7-1,5 0 1,-1 4 1,-11 9 0,-14 9 1,-17 16 0,-22 11 1,-19 17 0,-25 17 0,-17-2 1,-26 15 0,-18 7-1,-23 8-1,-20 7 0,-24 5 0,-16 4 0,-4 2-1,-1-3 0,10-4 0,12-6-1,21-9 0,22-13 0,29-12-1,30-16 1,29-15 0,29-16-1,34-16 0,26-17-1,30-10 2,9-7-1,4 2 1,-11 9 2,-13 12 1,-19 18 0,-29 17 1,-30 23 1,-34 17-1,-40 26-1,-24 8 1,-20 12-2,-25 8 0,-18 7-1,-15 1 0,-9-2 0,-1-4 0,6-8 1,13-13-2,15-11 1,22-17-1,24-19 0,29-19-1,29-16 1,31-17-2,25-16 1,28-8 0,10-13-1,13 2 2,-5 8 0,-7 11 0,-13 12 1,-17 15 2,-17 17-1,-25 14 2,-9 22 0,-36 2 0,-6 16 0,-20 5 0,-18 7-1,-18 5-1,-13 5 0,-13 0 0,-1 0-1,2-2 0,9-9 0,17-7-2,16-12 1,24-12 0,23-17-1,34-15 0,26-19 0,33-12 0,17-16 0,17-8 0,7-3-1,-1 6 2,-9 9 0,-14 15 2,-21 17-1,-27 17 1,-28 28 1,-18 2 0,-27 24 1,-23 10 0,-19 10-1,-25 10 0,-16 5-1,-14 8 0,-8 1 0,1 1 0,8-3-1,12-8-1,19-10 1,24-9-2,24-18 1,31-16 0,33-20-1,36-19 1,25-20-2,32-12 0,18-15 0,13-4 1,1 0 0,-7 9 2,-14 13 0,-22 11 1,-16 18 1,-26 14 0,-18 20 1,-20 10-1,-11 16-1,-17 10 0,-14 10-1,-9 12 0,-11 9 1,-9 8-1,1 5 0,4 1 1,7-5 0,15-2-2,22-10 0,21-12 0,22-13-1,29-13 1,19-15-1,23-11 1,14-12-1,17-9 1,0-6 1,-2-3-1,-7 1 2,-16 2 0,-16 6 0,-24 4 1,-14 8 0,-23 7 0,-25 0 0,-11 25 0,-26 4-2,-22 8 0,-14 11-1,-16 9 1,-12 7-1,-6 2 1,3-1 0,13-8 0,14-9 0,18-13-1,21-14 1,23-19-1,25-18 0,25-15 1,13-14-2,15-12 1,5-5 0,3-5 1,-5-1 0,-9 4 0,-17 8 1,-20 5 0,-19 10 1,-24 9-1,-20 9 0,-26 9 1,-19 7-1,-24 10-1,-17 5 1,-17 9-1,-9 5 1,-2 3-1,7 1 0,16-4 0,17-7-1,27-10 1,27-16-1,37-18 0,31-21 0,34-18 0,25-21-1,24-13 0,14-11 0,9-2 0,-5 4 0,-11 14 1,-13 16 0,-23 19 1,-19 22 0,-25 16 2,-15 24-1,-28 8 2,-8 16-1,-17 6 0,-9 8 0,-16 4-1,-5 1 1,-6 0-2,2-5 1,2-1-1,7-8 0,10-7 0,12-11-1,14-11 0,16-12 1,20-15-1,17-15 0,21-19 1,15-14-2,15-12 1,6-7 0,1 2 1,-8 1 0,-14 13 0,-19 13 0,-23 21 0,-27 18 1,-29 19 1,-21 16-2,-24 16 2,-15 10-1,-15 9 0,-10 4 0,-2 0 0,4 1-1,9-6 1,12-7 0,23-11-3,16-14 2,28-17-1,29-15-1,29-18 0,27-18 0,26-16 0,18-13 0,11-6 0,7 0 1,-6 7 0,-12 14 2,-18 11 0,-16 21 0,-26 18 1,-23 21 0,-20 14 0,-17 16 1,-18 9-1,-15 10-1,-14 5 0,-10 3 1,-9 2-1,-1-1-1,5-6 1,9-8-1,10-10-1,15-11 0,16-14 0,18-13 0,23-17-1,20-17 2,18-13-1,16-17-1,9-7 1,2-4 0,-1 4 1,-8 8 0,-14 10 1,-18 16-1,-19 14 1,-20 18-1,-22 14 2,-12 12-1,-18 10 0,-12 9 1,-15 4-2,-9 5 1,-3 1 0,-2 0 0,9-6-1,7-7 0,15-11-1,19-16 1,27-15-1,21-17 0,28-15 0,23-14-1,19-9 0,15-9 0,11 0 1,-2 4-1,-8 8 1,-7 12 1,-14 11 0,-17 14 0,-20 12 1,-10 12 0,-38 12 0,-2 10 1,-18 6 0,-12 5-1,-15 5 0,-7 2 0,-6 2 1,-2-3-1,6-4 0,7-7-1,12-9 0,13-12-1,18-13 1,18-14-2,20-13 0,22-12 0,17-11 0,10-10 0,7-2 0,2 2 0,-5 7 1,-11 8 0,-12 14 2,-17 10-1,-19 13 1,-14 14 1,-14 10-1,-17 8 0,-11 8 0,-11 2 1,-12 4-2,-6 4 1,-9-1-1,-2 0 0,2-4 0,9-6 0,14-8 0,12-9-1,22-13 0,21-15 0,31-16 0,26-18 0,26-15 0,21-14 1,10-7-1,5-4 0,-4 7 1,-15 10 0,-18 17 1,-21 20-1,-23 22 0,-29 19 0,-19 16 1,-16 16 0,-15 8 0,-9 5-1,-4 1 1,-2 0-1,0-6 1,9-5 0,7-7-1,11-8 0,11-11-1,17-11 1,9-10-1,12-12 1,8-6-1,5-5 0,5-1 1,-2-2 0,2 4 0,-9 4 1,-4 5-2,-9 8 3,-7 3-2,-5 7 1,-8 5-1,-8 4-1,-8 6 2,-11 4-2,-7 6 2,-8 3-1,-9 3 0,-6 2-1,1-3 2,4-3-1,5-8 0,14-7-1,16-12 1,17-14 1,22-14-3,21-12 1,25-10 0,13-12 0,19-4-1,5-4 1,6 3-1,-10 10 0,-4 13 1,-10 12 1,-15 13 1,-9 19-1,-14 12 1,-7 15-1,-3 12 1,1 6-1,1 7 0,4 3-1,4 6 0,7-2 0,11 2 0,9-1 0,11-1 0,9-1 0,11 1 1,7 2 0,9-4 0,5 3 0,6 0 0,4-4 0,8 1 0,4-5 1,3-4-2,5-5 2,2-4-1,5-5 0,0-1 1,1 1-1,-5 2 1,-2 5-1,-7 7 1,-6 11 0,-4 10 0,-9 11 1,-7 5-1,-4 8-1,-5 2 2,1 3-1,0-2 1,1-3-1,1-8 0,4-3-1,-2-3 0,-1-3 2,-3 3-1,-5 0-1,-7 0 1,-7-1-1,-9 6 1,-6-5-1,-2-3 1,-3-5-2,2-11 1,-1-8 0,0-10-1,-4-10 1,-5-8 0,-3-7-1,-8-6 0,-10-6 1,-18 1-1,-7-13 1,-19 1 0,-12-5 0,-11-7-1,-13-7 1,-10-7 0,-6-10 0,-8-6 0,-5-7 0,-2-7-1,-2-5 1,-4-3 0,0-4 0,-3-2 0,-1 2-1,4 0 2,3-1-2,5 4 1,8 1-1,9 4 0,7 5 0,13 7 0,10 7 0,12 10 0,8 11 1,10 12-1,14 20 1,0 0 1,22 17-1,10 13 2,12 13-3,10 10 2,12 9-1,10 10 1,7 9 0,5 5 0,7 4 0,2 3-1,0-1 2,-1-1-1,0-1 0,-4-5 0,-2-5-1,-5-7 0,-8-3 0,-9-10 0,-4-7 0,-9-7-1,-9-7 1,-7-10 0,-9-8-1,-9-6 0,-8-7 1,-13-8-1,0 0 0,-30-19 1,-1-2-1,-12-5 1,-11-9 0,-12-10 1,-9-7-1,-6-7 1,-7-11 0,-2-6-1,-6-5 0,-1-10 0,0-3-1,0-3 1,-3-2 0,-2-1-1,3 3 1,-2 1 0,2 5 0,-1 6 0,0 8 0,2 6 0,5 8-1,6 10 2,3 9-2,13 8 1,9 6-1,15 7 0,16 4 0,20 6 0,11 13 0,29-10 0,12 14 1,14 11 0,13 11 1,8 14 0,7 13 0,2 10-1,5 12 0,0 5 1,0 5 0,0-1-1,2-3 0,1-6 0,0-9-1,-2-9 1,-4-12 1,-7-9-1,-9-9 0,-13-10-1,-14-7 1,-18-10 0,-18-10-1,-20-8 1,-18-12 0,-19-10 0,-15-13-1,-17-12 1,-14-10 1,-12-12-1,-10-9 0,-7-5 0,-11-4 0,-7-1-1,-7 5 1,-3 3 0,-6 6-1,-4 8 1,1 13 0,-3 7-1,5 8 1,5 5 0,6 1 0,13 3 1,15-1-2,11 1 1,15-5 1,12 3-1,10 2 0,11 5-1,7 7 1,1 8 0,1 7 0,0 8 0,3 12-1,-1 5 1,3 5 1,1 3-1,6 2 1,1 1-1,1 2 0,3 1 1,-2 0-2,-1 0 2,0 4-2,-3 0 1,-2 2-1,0 0 1,3 0 0,4-3 0,5-3 0,9-3-1,5-9 1,17-7-1,0 0 1,17-16 0,5-4 0,7-4 0,0-4-1,2 1 1,-4 0 1,-6 4-1,-11 4 1,-9 5-2,-1 14 1,-26-10 0,1 13 1,-6 6-1,-4 7-1,-4 2 2,2 5-2,-1 4 1,5 3 1,4-1-2,7 0 2,8-2-2,4-5 1,10-5 0,10-5 0,7-6 0,6-8-1,10-7 1,8-8 0,8-6 0,6-5 0,-2-1 0,-3-1 0,-6 3 0,-5 6 1,-14 8-1,-13 11 1,-14 13-1,-15 14 1,-9 12-1,-7 9 1,-6 11-1,-3 1 1,2 0-1,3 0 1,5-10 0,9-8-1,11-15 1,13-11-1,11-17 0,8-10 0,6-10 0,1-6-1,0-1 0,0 0-1,-8 5 1,-9 3 0,-7 10-2,-3 12 0,-16-2-3,-7 1-14,9 13-20,-5 3 2,3 3-2,4 4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8:05:27.0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363F67-9194-4D1D-AF47-4A8C10BD0222}" emma:medium="tactile" emma:mode="ink">
          <msink:context xmlns:msink="http://schemas.microsoft.com/ink/2010/main" type="writingRegion" rotatedBoundingBox="12024,12893 12029,12893 12029,12934 12024,12934"/>
        </emma:interpretation>
      </emma:emma>
    </inkml:annotationXML>
    <inkml:traceGroup>
      <inkml:annotationXML>
        <emma:emma xmlns:emma="http://www.w3.org/2003/04/emma" version="1.0">
          <emma:interpretation id="{E9591627-6F32-4C06-90EE-D0BB00AF454A}" emma:medium="tactile" emma:mode="ink">
            <msink:context xmlns:msink="http://schemas.microsoft.com/ink/2010/main" type="paragraph" rotatedBoundingBox="12024,12893 12029,12893 12029,12934 12024,129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65155A-FE5E-4AC5-AA20-EA828C6E59A7}" emma:medium="tactile" emma:mode="ink">
              <msink:context xmlns:msink="http://schemas.microsoft.com/ink/2010/main" type="line" rotatedBoundingBox="12024,12893 12029,12893 12029,12934 12024,12934"/>
            </emma:interpretation>
          </emma:emma>
        </inkml:annotationXML>
        <inkml:traceGroup>
          <inkml:annotationXML>
            <emma:emma xmlns:emma="http://www.w3.org/2003/04/emma" version="1.0">
              <emma:interpretation id="{25C8F0CD-5CBE-4346-A061-D538E895D571}" emma:medium="tactile" emma:mode="ink">
                <msink:context xmlns:msink="http://schemas.microsoft.com/ink/2010/main" type="inkWord" rotatedBoundingBox="12024,12893 12029,12893 12029,12934 12024,12934"/>
              </emma:interpretation>
            </emma:emma>
          </inkml:annotationXML>
          <inkml:trace contextRef="#ctx0" brushRef="#br0">3 0 2,'0'0'11,"0"0"-6,0 0-4,-5 16-3,7-6-3,-2-10 0,1 15-1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9T19:30:25.876"/>
    </inkml:context>
    <inkml:brush xml:id="br0">
      <inkml:brushProperty name="width" value="0.26667" units="cm"/>
      <inkml:brushProperty name="height" value="0.53333" units="cm"/>
      <inkml:brushProperty name="color" value="#FAC08F"/>
      <inkml:brushProperty name="tip" value="rectangle"/>
      <inkml:brushProperty name="rasterOp" value="maskPen"/>
      <inkml:brushProperty name="fitToCurve" value="1"/>
    </inkml:brush>
  </inkml:definitions>
  <inkml:trace contextRef="#ctx0" brushRef="#br0">15759 1686 16,'13'-1'16,"-15"-14"0,2 15-17,9-12-2,-9 12 1,1-11 3,-1 11 3,0 0 3,0 0 1,0 0 1,-15-8 1,15 8 2,-18 5-1,7 2 0,-5-4-3,-2 7-1,-5-4-2,-1 6-1,-7-2-1,2 6 1,-4-3-1,1 4 1,-5-3-1,1 4 0,-2-3-1,0 2 1,-1-2 0,-2 0-2,-1 0 2,-1-1-3,1 0 1,5 0-1,-2-1 0,5-1 0,5-3 0,6 0 0,5-5 0,4 3 0,4-6 0,10-1 0,0 0 0,0 0 1,0 0 0,0 0 0,0 0 0,14-11 0,1 5 0,2-3 0,5-3-1,8-3 1,4-4-2,3-4 2,6-1-2,1-2 1,-1-2-1,0 1 1,-5 4-1,-4 2 1,-8 5 0,-3 1-1,-6 4 0,-5 1 1,-2 3-1,-10 7 0,9-15 0,-9 15 1,0-14-1,0 14 1,-16-10 0,3 8 1,-7 3-1,-5 3 1,-5 1 0,-4 4 0,-5-1 0,-3 4-1,-3 1 1,-2 2-1,-3-2 0,2 2 1,1-2-1,3-1 0,4-2 0,6-1-1,7-4 1,6-1 1,10-4-1,11 0 0,6-13 0,12 1 0,10-3 0,7-7-1,9-1 1,4-5-2,5-1 2,-2 3-1,-1 2 0,-5 5 0,-5 4 1,-6 4 0,-7 4-1,-2 0 1,-3 5 0,0-3-1,-1-1-1,0-3 1,3-3 1,-1 0-1,1-1 1,-2 1 0,-1 1 0,-4 2 0,-4 1 1,-3 3-1,-10 5-1,10-5 1,-10 5 0,0 0-1,0 0 1,0 0-1,11-8 1,-11 8 0,16-11 0,-5 5 0,-1-1 1,2 1-1,-2-1 0,1 3 1,-11 4 0,0 0-1,11-7 0,-11 7 1,0 0-2,0 0 1,13-12 0,-13 12-1,12-19 1,-4 7 0,4-1 0,-3-2 0,1 3 0,-2 1 0,-8 11 0,6-11 0,-6 11 1,-13 6-1,0 0 0,-4 3 1,-5 1 1,-3 1-2,-3 1 1,-2-1-1,-1 1 1,0 0 0,-4 2 0,1 1 0,-3 5 0,-1 2 0,-3 3 1,1 3-1,1 1-1,1-1 1,5-1-1,3-5 1,6-3-1,5-5 0,6-3-1,2-3 1,11-8 0,-18 10 0,18-10 0,-17 11 0,7-4 1,0 2-1,0-1 0,0 2 1,10-10-1,-17 16 1,17-16-1,-6 11 0,6-11-1,0 0 1,16 2 0,-3-3 0,1 1-1,3 3 1,2 0-1,3 0 1,-1 2-1,2 0 0,6 2 0,1-3 0,2 2 0,1-2 0,1 0 0,-1 2 1,-1 2 0,-2 2 0,-5 1 0,-3 2 1,-3 5-1,-4-1-1,0 3 1,-2-2 0,0-1 0,0-1-1,2-4 0,-1-2 1,0-4-1,0 0 2,-1-3-1,-2 3 1,-11-6-1,15 11 1,-15-11-1,4 14 1,-4-14-1,0 14 0,0-14 0,0 14 0,0-14 0,0 0 0,0 0 0,0 10 0,0-10 0,-15 11 0,-1-2 0,-3 5 0,-6 3 0,-3 2 1,-3 2-1,1-1 0,3-2 0,4-4-1,4-3 1,4-4 0,4-5-1,11-2 1,-16-2 0,16 2 0,-13-4 0,13 4 1,-17-1-1,7 1 0,10 0 1,-15 2-1,15-2 0,-15 4 1,15-4-1,0 0 0,-13 4 1,13-4-1,-11 6 1,11-6 0,-15 9 0,15-9-1,-19 11 1,19-11 0,-21 10-1,11-6 0,0-1 1,1-1-1,-1-1 1,10-1-1,-17 0 1,17 0 0,-19 0 0,19 0 0,-14-1 0,14 1 0,-13-1 0,13 1 0,-13-2-1,13 2 1,-11-6-1,11 6 0,-14-7 1,14 7-1,-12-14 0,12 14 0,-14-13 1,14 13-1,-14-11 0,14 11 1,-18-10-1,18 10 1,-17-7 0,7 2-1,-1 1 0,0-1 1,-1-1 0,1-1-1,0-1 0,-2 1 1,0-2-1,2 1 1,-3-1-1,1 2 0,-1-1 1,-2 2-1,-1 2 1,0 0 0,0 1-1,-1 1 0,-1 1 1,4 0-1,-2 0 0,2 0 0,2 0 1,-1 0-1,2-2 0,-2 1 1,-3 1 0,2 0 0,-4 2 0,2 2 0,-5 1 0,0 2 0,-3 0 0,4 1-1,1 1 1,2-2-1,0-1 0,3-1 0,1-3 0,2-1-1,0 0 2,0-1-2,0-1 2,-1 1-1,-2 1 0,0 1 1,-4 1-1,-2 1 0,-1 0 0,2 0 1,-1 1-2,2-1 1,0-2 0,2 0 0,5-2 0,2-1-1,10 2 1,-13-6 0,13 6 0,0 0 1,-12-5-1,12 5 0,0 0 1,-10-2-1,10 2 0,0 0 0,0 0 0,-12-4 0,12 4 0,0 0-1,0 0 1,0 0 0,0 0 0,-11-5 0,11 5 1,-11 0-1,11 0 0,-17-1 0,6 0 0,0 0 0,0-2 0,0 0 0,1 0-1,10 3 1,-16-8 0,16 8 0,-12-8 0,12 8 0,0 0 0,0 0 0,-10-8 0,10 8 0,0 0 1,0 0-1,0 0 0,4-10 1,-4 10-1,19-18 0,-6 5 1,5-4-1,3-2 0,1 0-1,2-1 1,1 0 1,1 1-2,1 0 2,0 2-2,1-1 2,4-1-1,2-2 0,2-1 0,-1-1 0,-2 2 0,-2 1 0,-2 4 1,-6 3-1,-4 2 0,-6 4 0,-13 7 0,15-5 0,-15 5 0,0 0 0,11-2 0,-11 2-1,10-5 1,-10 5-1,16-9 1,-16 9-1,20-12 1,-7 6-1,-2 1 1,-11 5 0,14-7 0,-14 7 0,10-2 0,-10 2 0,0 0-1,0 0 1,-13 2-1,13-2 0,0 0 0,-14 0 1,14 0 0,-12 1 0,12-1 0,-15 5 0,4-1 1,-2 2-1,-3 0 1,0 4-1,-4-1 0,0 2 1,-1 0-1,0-1 0,1 0 0,1-1 0,2-3 0,-1 1 0,1-1 0,2 0 0,-1 0 1,0 1-1,-1 0 0,0 2 1,-2 0 0,2 0-1,0 0 0,0 0 1,0 0-1,3-2 0,2-1 0,1-1 0,1 0 0,10-5 0,-18 8 0,18-8 0,-18 7 0,18-7 0,-18 8 0,7-3 1,0-1-1,0 2-1,-2-1 2,1 0-2,0-1 1,0 0-1,1 1 1,1-2-1,0-1 1,0-1 0,10-1 0,-20 2 0,10-4 0,1 1 0,-4 0 0,1 0 1,-1 0-1,0 2 0,-3-1 0,3 1 0,-1 1 1,-1 1-1,2-2 0,1 0 0,1 0 0,1-1-1,10 0 1,-14-1 0,14 1 0,-12-1 0,12 1 0,-15-1 0,15 1 0,-16 0 0,16 0 1,-19 1-1,9-1 0,10 0 0,-16 0 0,16 0 0,-17 0 0,17 0 0,-13-1 0,13 1 0,-13-3 0,13 3 0,-14 0 0,14 0 0,-14-1 1,14 1-1,-18-1 0,18 1 0,-18-1 0,7 0 0,0-1-1,-1 1 1,-1-3 0,2 2 0,-1-1 0,0 0 1,-2 0-1,2 0 1,-2 1-1,0-1 1,1 0-1,0 1 1,-1 0-1,1-1 0,2-1-1,-1 1 1,2 0 0,0-1 0,10 4 0,-16-6 0,16 6 1,-17-3-1,17 3 0,-15-3 0,15 3 0,-16-1 0,16 1 1,-15 0-2,5-1 1,0-1 0,10 2 0,-17-3 0,17 3 0,-14-4 1,14 4-1,-15-1 0,15 1 1,-15 1-1,15-1 0,-19 4 1,5-2-1,1-1 0,-1-1 0,0-1 0,1-1 0,0-1-1,1-1 1,1 0 0,0-1 0,-1 2 0,0-2 0,-1 2 0,0 0 0,-1 0 0,0-2 0,-3 1 0,5-1 0,0 0 0,1-2-1,-1-1 1,1 2 0,11 6 0,-18-16 0,18 16 0,-21-13 0,10 9 0,-1-2 0,1 2 1,1-2-1,-1 2 0,0-2 0,11 6 0,-17-13 0,17 13 0,-14-12-1,14 12 1,-12-12 1,12 12-1,-12-11 0,12 11 0,-15-8 0,15 8 0,-16-9 0,5 5 0,1 0 0,-1-3 0,0 1 0,0-1 0,1-2 0,0 1-1,-1 3 2,11 5-1,-19-14 0,8 9 0,0-1 0,-3 1 0,0-1 0,-2 1 0,2-5 0,-2 0 0,1 0 0,1-1-1,0 0 1,3 0 0,1 1 0,1-1 0,9 11 0,-16-18 0,16 18 0,-14-15 0,14 15 0,-13-13 0,13 13 0,-13-11 0,13 11 1,-12-9-1,12 9 0,-13-10-1,13 10 1,-15-10 0,15 10 0,-17-11 0,17 11 0,-16-13 0,6 6 0,10 7 0,-16-15 0,16 15-1,-17-16 1,17 16 0,-20-16 1,10 8-1,10 8 0,-17-18 0,7 10 0,3-2 0,0-1 0,-1 0 0,2-4 0,0 2 0,-3-1 1,2-1 0,0 0-1,-1 1 1,-1-1-1,2 1 1,0 1-1,-1 0 1,2-1-2,-1 2 1,1-1 0,-1 0 0,1 0 0,1 0 0,-2 2 0,2-1-1,-1 1 1,-1 0 0,0-1 0,1 0 0,1 0 0,-1-2 0,2-2 0,0 1 0,-2-2 0,3 1 0,-1-1 0,0 0-1,0 4 1,-2 0 0,1 2 0,-2 1 0,7 10 0,-15-15 0,15 15 0,-14-14 0,14 14 0,-12-11 0,12 11 0,0 0 0,-12-11 0,12 11 0,0 0 0,0 0 1,-14-1-1,14 1 1,-13 7-1,3 0 1,0-1-1,-4 2 0,0 1 0,1-1 0,-1 2 0,1 0 0,-1 1 0,2 3 1,-2-2-1,2 3 0,-3 3 0,1 4 1,-2 1-1,-2 2 0,-2 3 0,-1-1 1,-1 2-2,-1 1 1,0-3 0,-2 3 0,1-1 0,-1 0-1,-1 0 1,0 2-1,-2 0 1,2 3 0,-3 0 0,2 1 1,-1-1-1,2 2 0,-1-2 0,2-1 0,2-3 0,1-2 0,0-2 0,2-2 0,0 0 0,2-4 0,-1 1 0,2 1 0,-2 1 0,0-3 0,4 1 0,-1-3 0,2-2 0,2-3 0,2-3 0,10-10 0,-10 11 0,10-11 0,0 0-1,0 0 1,0 0 0,0 0-1,0 0 1,13-14 0,-13 14 0,22-22-1,-1 4 1,4-7 0,9-2 0,6-10-2,6-2 2,5-6-2,3 0 1,0-1 0,-3 4 0,-1 3 0,-6 2 1,-4 7-1,-6 7 1,-4 2 0,-6 5 0,-2 3 0,-4 2 0,-3 2 0,-3 2 1,-12 7-1,13-8 1,-13 8-1,0 0 0,-2 16 1,-9-1-1,-4 7 0,-7 8 0,-1 5 0,-4 7-1,-4 2 2,-1 2-1,3-1 0,1-2 0,7-5 0,4-3 1,4-7-1,4-5 0,8-2 1,4-4-1,4-4 0,5-3 0,5-2 0,5-3-1,4-4 1,5-2-1,2-4 1,6-4 0,1-3-1,2-1 1,-1-2 0,-1 2 0,-4 1 0,-2 2 1,-6 3-1,-6 3 1,-4 3 0,-6 1-1,-12 0 1,10 5-1,-10-5 1,-11 16-1,-5-5 0,-6 3 0,-4 3 0,-6 2 0,-5 4 0,-4-1 0,-2 0-1,3-3 1,3 0-1,4-3 0,4-1 0,2-2 1,5-1-1,4-2 1,1 0 0,3-1 1,2-2-1,-1 0 0,4-2 0,9-5 0,-15 4 0,15-4 0,0 0 0,-11 6 1,11-6-1,-11 9 1,11-9-1,-20 17 1,7-5 0,-3 2-1,0 0 0,-2 0 0,2-2 0,1 0 0,0-1-1,1-1 1,1-1 0,-1 1 0,0 1 0,-1 1 0,-1 3 1,-1 0-1,-1 3 0,0 0 0,1 0 1,-1 0-1,0-3 0,4 1 0,0-1 0,-1-1 0,2 1 0,0-1 0,-1 1 1,-2 2-1,0 2 0,-3 2 1,-2 0-1,1 1 0,-1 0 1,-1-2-1,1-1 0,2-1 1,1-1-1,2-3 0,4-1 0,-3-1 0,1 2 0,0-2 0,0 3 0,-2 1 0,1-2 0,-2 1 0,0 2 0,0-2 0,3 1 1,0-3-1,1-1 0,3-2 0,10-10 1,-15 16-1,15-16 0,-12 18 0,5-7 1,-2 1-1,0 5 0,-4-1 0,0 3 0,-2 0 0,0 1 0,0-3 0,2-1 1,1-2-1,1-4 0,2 0 0,9-10 0,-13 14 0,13-14 0,-14 15 0,14-15 1,-13 15-1,7-5 0,-2 0 0,-1 2 0,0-1 0,0 0 0,1 0 0,-2 0 0,0-1 0,0 1 0,0-1 0,0 1 0,-1 0 0,-1 0 0,0 2 0,-1 0 0,0 1 0,0 1 1,-1-1-1,0 2 0,0-2 0,1 1 0,2-2 0,0 1 0,-1-3 0,4 1 0,-1 0 0,0-2 0,2 0 0,-2 0 0,0 1 0,-2-1-1,2 3 1,-4-1 0,1 1 0,0 1 0,-2 0 0,1 1 0,0-1 0,0-1 0,1 0 0,0 1 0,1-3 0,1 1 0,0-1 0,0-1 0,2 0 0,-1 0 0,1-1 0,0 3 0,-1 0 0,0 0 0,-1 1 0,0 0 0,-1 2 1,0-1-1,-4 1 0,4 2 0,-4-2 0,1 0 0,-1 0 0,1-1 0,0 2 0,0-2 0,2 0 0,-4 1 0,4-2 0,0 1 0,1 0 0,-1-1 0,2-1-1,1 0 1,0-1-1,0 0 1,1 1 0,-2 3-1,0-1 1,-2 0-1,-2 2 1,0-1 0,-1 2 0,-1-1 0,2 0 0,-2-2 0,1-1-1,3-1 2,1-1-1,2 0 0,-1-1 0,1 0 0,-2 0 0,2 0 0,-2 1 0,-2 2 0,-3 2 0,-3 0 0,-1 1 0,-1 0 0,1 1 0,0-3 0,3-2 1,2-2-1,4-2 0,11-8 0,-14 10 0,14-10 0,0 0 0,0 0 0,0 0 0,0 0 0,0 0 0,0 0-1,0 0 1,0 0 0,0 0-1,14-15 1,-3 6 0,5-4 0,4-3 0,6-4-1,3-3 1,2-2 0,1 0 0,2-2-1,-2 0 1,0 1 0,-4-2 0,-3-1 0,-1 1 0,0-1 0,0-2 1,0 0 0,-1-1-1,-2 0 1,0 0-1,3 0 1,0-2-1,-2 0-1,0-1 1,2-3 0,0 1 0,0-2 0,0 1 0,-1-1-1,-2 1 1,0 1 1,0 2-1,-1 3 0,-2 1 0,-1 1 0,1 2 0,-2 0 0,2 2 0,0-2 0,0-1 0,3-2-1,3-1 1,-1-1 0,1 0 0,-1 0-1,-1 1 1,-1 1 0,-1 3 0,-2 1-1,-4 1 2,0 2-2,1-1 1,0 0 0,2 0 0,3-4 0,3 0 0,-3 1 1,3 0-2,-4 1 2,1 2-2,-4 3 1,-3 3 0,-4 2 0,-2 3 0,1-1 0,2-1 0,1-3 0,3-3 0,5-6 0,4 0 0,2-2-1,-1-1 2,0 1-2,-1 3 1,-2 2 0,-4 6 0,-3 3 0,-4 2 0,-1 2 0,1 1 0,-4-1 0,3-1 0,0 1 0,0 0 0,0 1 0,-9 11 0,14-16 1,-14 16-1,0 0 1,0 0-1,0 0 1,0 0 0,0 0-1,-9 18 0,-4 1 1,-4 5-1,-3 5 0,-3 4 0,-1 5 0,-2 2 0,-3 2 1,1 2-1,1 0 0,-1 2 0,1 0 0,-3 1 0,0 1 0,-1-1 0,0 1 0,-1-1 0,1 1 0,-4 0 0,0-1 1,-2 1-1,0-2 0,-1-1 0,-2-1 0,-2-2 0,2-4 0,2-2 0,1 0 0,4-1 1,0-3-2,5-2 1,1 0 0,4-1 0,0 2 0,-1 0 0,-3-1 0,1 2 0,-1 4 0,-1-3 0,0 2 0,-2 1 0,4-1 0,1-2 0,3-2 1,1-2-1,4-3 0,0-1 0,3-2 0,0 0-1,-1-1 1,1 3 0,-1 0-1,-4 1 0,-2 2 0,-2 1 1,0-2-1,0 1 1,1-4 0,3-3 0,1-4 0,5-3 0,3-2 0,1-2 0,9-10 0,-17 19 0,8-8 0,-1 1 0,-4 2 0,0 0 0,-1 4 0,-1-1 0,-1 1 0,1-1 0,2-2 0,-2 1 0,3-3 0,0-2 0,0 0 0,-1-1 0,0 0 0,0-1 0,-4 4 0,0-2 0,0 1 0,-1 1 0,-1-2 0,3 0 0,0-2 0,2-1 0,1-1 0,-1-1 0,-1-1 1,1 0-1,-2 1 0,1-1 0,-3 2 0,-1-1 0,-1 1 0,2 0 0,0-2 0,1 1 0,1-1 0,0-1 0,0 1 0,2-2 0,1-1 0,0 2 0,0-3 0,-1 1 1,0-1-1,0 0 0,-2 0 0,2 0 0,-2 1 0,0-2 0,0 1 0,0-2 0,-1 1 0,0-2 0,2 1 0,-3-1 0,1 1 0,1 0 0,-3-1 0,0 1 0,-1-2 0,0 3 0,0-1 0,-2 1 1,1-1-1,-1 1 0,0 0 0,1 1 0,2-1 0,-1 0 0,1 0 0,0 1 0,2-1 0,0 2 0,1-1 0,0-1 0,-1 1 0,0 0 0,1 0 0,-1-1 0,-2 1 0,0 0 0,1 1 0,-1-1 0,-1 1 1,-1-1-1,1 0 0,1 1 0,2-2 0,1 1 0,1-1-1,2-1 1,0 1 0,3-1 0,-2 0 0,2-1 0,-1 0 0,-1 1 0,0 0 1,-3 1-1,1-1 0,-3 0 0,0 1 0,-2-1 0,-1 0 0,0-1 0,-1 1 0,0-2 0,1 1 0,0-1 0,1-1 0,2 1 0,1 0 0,1 0 0,2-2 0,0 0 0,0 0 0,2 1 0,1-3 0,0 2 0,-2-1 0,2 0 0,-1 0 0,-1-1 0,-3 1 0,1-1 0,-1 0 0,-1 0 0,-1-2 0,-1 0 0,1 0 0,-4 1 0,1-1 0,-1-1 0,-1 1 0,1 2 0,3-1 0,-1 0 0,1 1 0,5 0 0,0-1 0,1 0 0,1-1 0,1-1 0,0 2-1,-1-3 2,2 0-2,0 0 2,-1-2-2,1 2 2,0-2-2,-1 1 2,1 0-1,-2 0 0,-1 1 0,1 0 0,-1 1 0,0 0 0,-1 1 0,0 0 0,-1 1 0,2 1 1,-1 0-1,0-1 0,-3 3 0,2-2 0,0 1-1,2 0 2,-1 0-2,0-1 1,1 0 0,-1 1 0,2-2 0,-3 1 1,0 1-1,-2 0 0,-2 0 0,-2 1 0,-2 0 0,-1-1 0,2 2 0,-1-3 0,4 3 1,0-3-1,3 3 0,2-4 0,2 1 0,1 1 0,-3-2 1,0 3-1,-1-3 0,0 2 0,-2-2 0,0 0 1,-2 0-1,1 0 1,-1 0-1,0-1 1,-1 0 0,2 0 0,-1 0-1,-2 0 1,-2 1 0,0-1-1,-3 0 0,0 1 0,-1-1 0,-1 0 1,-2 0-1,2-1 0,1-1 0,-1-1 0,2 0 0,-1-2 0,1 2 0,0-1 0,1-1 0,0-1 0,1 2 0,1-1 0,3-2 0,-1 2 0,1-1 0,1-1 0,1 3 0,2-3 0,0 2-1,1 1 1,0-1 0,0 1 0,1 0 0,2 0 0,-1-1 0,-2 0 0,2 1 0,0 0 0,-3-1 0,2-1 0,0 2 0,-2-1 0,0 0 0,0 0 0,-1 0 0,1-3 0,0 1 1,-2-2-1,0 0 0,1 0 0,-2-1 1,-2 0-1,1 2 0,-1-1 1,-2 1-1,-1 1 0,2-1 0,-4 0 0,1-1 0,3-1 0,-3 1 0,0-3 1,3 0-1,-1 1 0,0-1 0,-1-2 0,1 1 0,1-1 0,-2-1 0,0 2 0,1 0 0,0 1 0,-1 0-1,0 3 2,1-1-1,-1 2 0,1 1 0,1 2 0,0-2 0,1 2 0,1 1 0,1-1 0,-1 2 0,1-2 0,-2 4 0,1-3 0,0 2 0,1-1 0,-1 1 0,-1-2 0,3 3 0,0 1-1,0-2 1,1 2-1,-2-1 1,0 1-1,-1-1 1,1 1 0,-5-2 0,1 0 0,-1 0 0,0-1 0,-2-1 0,1-2 0,-1 2 0,0-2 0,1 0-1,1-1 1,-1 1 0,0-1 0,1-2 0,0 2 0,2-3 0,-2 0 0,2 0 0,-3 0 0,1-2 0,-2 1 0,1 1 0,0 1 0,-3 1 0,1 2 0,-1-1 0,3 3 0,-2 0 0,1-1 0,1 2 0,0 0 0,0 1 0,0-1 0,2 1 0,0 0 1,-1 1-1,0-1 0,-2 1 0,0-2 0,-1 2 0,0-2 0,-4 0 1,1-2-1,-1-1 1,-1 0 0,-2-2-1,-1 1 1,-3-4 0,0 2-1,-2-2 0,-2-2 0,-1 1 0,0 0 0,1-1 0,-2 0 0,2 0 0,2 1 0,0 1-1,1 1 1,3-1 0,1 0 0,-1 1 0,0 2 0,0-2 0,-3 1 1,0 2-1,-1-1 0,-1 3 0,-4 1 0,1-1 2,2 3-2,1 0 0,1 0 0,3 1 0,0 2 0,1-1 0,2 1 0,1 0 0,-5 2 0,0 0 0,0 1 0,1 0 0,-1 1 0,0-2 0,0 2 0,0-1 0,3 0 0,0-1 0,-5 1 0,1 1 0,-3-2 0,-2 2 0,-1-1 0,-1 2 0,0 0 0,-2-1 0,0 2 0,0-1 0,-2 2 0,0-2 0,-4 1 0,-1 0 0,0 2 0,2-2 0,1 0 0,6-2 0,4 0 0,5-1 0,5 0 0,6-2 0,5-1 0,2 0 0,3 0 0,2 0 0,-1 1 0,4 1 0,11 6 0,-14-9 0,14 9 0,0 0-2,-10-5 1,10 5 1,0 0-1,0 0 0,10-11 0,1 4 1,5-3-1,3-2 1,3-3 0,5-2 0,3 0 0,3-2-1,3 0 2,2 0-1,1 1 0,5-2-1,4 0 1,4-2 0,5-1 0,3-3-1,0 2 0,-1-1 1,-3 3-1,-7 0 1,-4 3-1,-11 1 1,-7 4 0,-7 1-1,-6 1 1,-3 1 0,-4 0 0,-4-1 0,-2 3 0,-2-1 1,-7 0-1,-6 1 0,-7 1 1,-5 0-1,-7 1 0,-8 0 0,-7 2 0,-5 0 0,-4 4 0,0 0 0,1 1 0,1 0 0,4-1-1,6-4 1,10-2 0,10-9-1,13-4 0,10-6 1,13-4-1,10-5 0,8-4 1,8-1-1,7-3 1,0 4-1,-1 3 1,-3 5 0,-6 3 0,-6 5-1,-6 7 1,-7 3 0,-15 13 0,12-11 0,-12 11 0,0 0 0,0 0 0,-16 0 0,3 4 1,-4 0-1,-3 2 0,-1 0 0,-2 0 0,2 0 0,1 0 0,3-3 0,2-3-1,4 0 1,11 0 0,-16-4 0,16 4 0,-16-10-1,16 10 1,-12-14 0,12 14 0,-16-16 0,16 16 0,-14-18 0,14 18 0,-8-17 0,8 17 0,0-18 0,0 18-1,12-17 1,-2 9 0,1-1 0,3 2 0,1 3 0,3 0 0,-3 0 0,2 2-1,2 1 1,0 1 0,0 0 0,0 1 0,1 1 0,0 2 0,1 1 0,1 2 0,-1-2 1,1 2-1,2 1 0,1-3 0,2 1 0,0-1 0,3-2 0,2 1 0,1-1 0,0 0 0,-1 1 0,0-1 0,-1 1 0,1 1 1,-2-2-1,-4 0 0,1-2 0,-2 1 1,3-2-1,-1 0 0,1-3 0,-2 2 0,1 0 0,0 0 0,1 1 0,-1 1 0,-2 1 0,-1 2 0,-1 0 0,0 3 0,0-2 0,0 2 0,3-3 0,-2 3 0,4-4 0,0 4 0,1-5 0,2 0 0,-1 1 0,-1 2 1,-1 1-1,-3 1 1,-2 5-1,0-2 0,-4 3 1,1 2-1,2-2 0,-1 0 0,2-1-1,2-1 1,-2-1 0,3-1 0,1 1 0,-2-1 0,-2 1 0,1-1 0,-2 0 0,1 2 0,0-1 1,-1 0-1,1 0 0,-2 0 0,0-1 0,0 1 0,1-1 0,0 0 0,-1 2 0,-3 0 0,1 0 1,3 1-1,-2-1 0,1 0 1,0-1-1,0 1 0,1-4 0,0 1 0,0 1 0,0-1 0,0 1 0,0 0 0,-3 2 0,-1 1 0,-1 1 0,0 0 0,-1-1 0,1 1 0,-2-1 0,2-1 0,3-1 0,-2 0 0,1 0 0,1 0 1,0 1-1,-2 2 0,0 1 1,-2 0-1,-1 3 0,-1-2 0,1-1 0,0 3 0,1-4 0,0 0-1,3-1 1,1 1 0,1-4 0,-1 4 0,2 0 1,-4-1-1,1 2 0,-3 2 1,-3-1-1,-2 1 0,0-1 0,-1-1 0,0 0 0,0-1 0,-1 0 0,3-1 0,1 0 0,2 0 0,2-1 0,1 2 0,1 1-2,0 1 2,1 1-1,-1-1 1,-1 2-1,0-1 2,-2 1-2,2 0 1,-1 0 0,1 0 0,3-1 0,1 2 0,1-2 0,2 2 0,1 0 0,1-1 0,-1 2 0,2 1 0,-2 2 0,2 0 0,-1 0 1,1 2-2,-2-1 2,2 2-2,1-1 2,-2 0-2,2-1 2,-2-1-1,-1 1 0,-2 1 0,2-2 0,0 1 0,-3-2 0,1 0 0,0 0 0,1 0 0,1 1-1,1 0 1,-2 1-1,0-1 1,3 1-1,-1 2 1,0 0-1,-2 1 1,1-2 0,0 2 0,-1 0 0,2 1 0,-2 0 1,2 0-1,-1-2 0,2-1 0,-1 0 0,1 1 0,2-1 0,-1 0 0,0-1 0,1-1-1,-2 4 2,0-2-1,0-1 0,-3 0 0,-2-1 0,-1-1 1,-1 2-1,0-3 1,1 0-1,0-1 1,1 0-2,-2-2 2,1 1-1,-1 0 0,0-1 0,0 2 0,1 1 0,-2 2 0,1 0 0,0 1 0,0 2 0,4 0 0,-1-1 0,2 0 0,-1-2 0,2 0 0,0 0 0,2 0 0,-2 1 0,1 0 0,-2-1 1,-1 1-1,0 0 0,1 0 0,-2-1 0,0 0 0,2-1-1,2 0 1,2-2 0,0 0 0,2 0 0,3-1 0,-1 2 0,0 0-1,-1-2 1,-1 2 0,-2 0 0,1 0 0,-3-4 0,-1 3 0,3-2-1,-1-2 1,2 1 0,2-2 0,0-1 0,2 0 0,1 2 0,-2-1 1,-1 2-1,-2-1 0,1 3 0,-1-1 0,-1 0 1,0 0-2,2 0 1,3-3 0,1 0 0,3-1 0,-2-2 0,2 0 1,1 2-1,-1-1 0,-3 1 0,0 2 0,-3-1 1,-2 1-1,-1 0 0,1-1 0,0-2 0,3-2 0,3 0 0,1-2 0,2-2 0,1 1 0,-1 0-1,-1 0 2,-2 1-2,-3 2 1,-4 0-1,-4 1 1,-1 0-1,-4 1 1,-1 0 0,0-2-1,4 1 1,2-1 0,1-2-1,4 0 1,-1-2 0,2 1 0,0-2 0,0 2 0,-5 0 0,-2-1-1,-3 3 1,-1 0 0,1 1 0,0-1 0,0-1 0,2 1 0,1-2 0,3 0-1,-1-1 1,2-2 0,-2 2 0,-2-1 0,-2 0 1,-2 1-1,-3 0 0,-3 1 0,-2-2 0,1 2 0,-1-2 0,0 0-1,-1-1 1,1-1 0,2 1 1,-4-2-1,0-1 0,-11-1 0,14 3 0,-14-3 0,0 0 0,0 0 0,0 0 0,-19 4-1,4-2 1,-4 1 0,-6 1 0,-5 2 0,-4 0 0,-5 0 0,-4 0 0,-3-2 0,-4-2-1,1-1 1,-2-3 0,0-3 0,-3-2 0,-1-3 0,0-2-1,-1 0 1,-5-1 0,-3-1 0,-4 1 0,-5 1 0,-2 1 0,-1-1 0,-4 1 0,-3-1 0,4-4 0,-1-1 0,4-5 0,3-5 1,3-2 0,0-4 0,6-2 0,2-3 0,-2-2-1,1 1 1,1 1 0,-2-1-1,-2 1-1,-2 0 1,-1 3 0,-1 1 0,0 1 0,2 1 0,0-2-1,0 0 2,5-2-1,5-3 0,0-3 0,4-4 0,1-3 1,1-3-1,-2-3 0,-2-2 0,-4 0 0,-2 3 1,-5-1-2,-3 4 2,-1 4-1,-5 2 0,-1 0 0,-3 6 0,2 0 0,0 1-1,3 0 2,-2-2-2,0 1 2,2-3-2,0 4 1,0-2 1,0-3-2,0 1 2,-1-1-2,1 0 2,1 0-2,-1 1 2,2-3-1,5 1 0,0-2 1,1 1-1,1 0 1,3-4-1,2 0 1,3-6-1,1-2 0,2-1 1,0 0-2,1-1 2,0 1-2,-2 3 2,0 2 0,-1 2-1,-5 5 1,-3 3-1,-2 3 1,-1 3-1,-6 2 1,-4 5 0,-3 2-1,-4 4 0,-3 2 1,0 1-1,-2 1 1,3 1-1,2-1 1,0-2-1,4 1 0,2-1 0,2 1 2,1 1-2,3 3 0,0 1 0,1 3 0,6 2 0,1 1 0,6 2 0,4 1 0,5 0 0,3 1 0,3 1 0,3 0 0,4 1 0,4 2-2,1 0 2,4 1-1,3 1 0,3 1 1,5 0-1,2 0 1,5 0-1,10-1 1,-13 2-1,13-2 0,0 0 0,0 0 0,0 0 1,16 3-1,-3-3 0,-2 1 0,1 0 1,0 0-1,0 1 1,1 0-1,-1 3 1,-1-2-1,0-1 1,1 2 0,4-1 0,-1-2 0,6 1-1,1-2 1,3 0-1,-1 1 0,0-1 0,-1 0 1,0 1-2,-2 2 2,-3 1-1,-4-1 0,2 7-2,-5-4-1,10 15-8,-11-10-19,11 9-8,1-1 1,5 5-2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9T19:30:42.454"/>
    </inkml:context>
    <inkml:brush xml:id="br0">
      <inkml:brushProperty name="width" value="0.26667" units="cm"/>
      <inkml:brushProperty name="height" value="0.53333" units="cm"/>
      <inkml:brushProperty name="color" value="#E36C09"/>
      <inkml:brushProperty name="tip" value="rectangle"/>
      <inkml:brushProperty name="rasterOp" value="maskPen"/>
      <inkml:brushProperty name="fitToCurve" value="1"/>
    </inkml:brush>
  </inkml:definitions>
  <inkml:trace contextRef="#ctx0" brushRef="#br0">15755 1590 9,'19'5'17,"-19"-5"-1,0 0-15,0 0-2,0 0 2,0 0 1,0 0 2,-15-5 0,6 5 3,-2 3 1,-5-1 0,2 5 2,-6-2-2,4 3 0,-3-2-1,4 4-1,-3-5-2,3 5 0,-5-4 1,5 4-1,-6-4 1,1 6-1,-6-3 1,0 5-1,-3-3-2,0 5 1,-3-2-1,1 3-1,-2-3 1,3 4 0,0-1-1,2 2 0,0-1 0,3 0 0,2-1 0,1 0-1,1-3 1,3 0-1,-2-4 2,3 1-1,-3-2 0,1 3 0,-6 0 1,0 5-1,-5 0 1,0 4-1,-2 1 0,-1 3 0,0-3-1,1-1 1,4-3-1,3-2 0,3-5 0,2-2 0,1-4 0,4 0 0,-3-1 1,0 5 0,-5 1-1,-4 6 1,-3 3 0,-1 4 0,-3 1 0,1 2-1,2-3 1,3-3-1,7-5 0,6-4 0,4-3 0,11-8 0,-11 5 1,11-5-1,0 0 1,0 0-1,0 0 1,0 0 0,0 0 0,0 0 0,0 0 0,10-4-1,0-3 0,6-5 0,4-2 0,3-6-1,6-1 0,2-1 1,2 0-1,0 1 1,-1 2 0,-1 3-1,-1 2 1,-2-1-1,5 1-1,-1-6 1,3-2-1,-1-2 1,1-2-1,0 1 1,1 1 0,-3 2 0,-3 3 1,-2 5 0,0 3 0,-4 3 0,-1 2 0,0 1-1,3-2 1,-1 0 0,4-2-1,0-5 1,2 0-1,1 0 2,0-2-1,0 3 1,-3 1-1,-2 2 1,-1 2-1,-2 5 1,-2 1 0,0 1-1,-2-1 0,1-3 0,2-3-1,2-4 1,2-3 0,-1-3 1,3-2-1,-2 1 1,-2 0 0,-3 3-1,-6 4 2,-4 3-2,-12 9 0,0 0 0,0 0 0,0 0-1,-15 17 1,3-9-1,-4 1 1,0 0 1,-6 2-1,-1 0 0,-3 1 0,-2 2 1,-6 1-1,-4 4 1,-4 4-1,-2 4 0,-4-2 0,-1 4 0,-2-2 0,3 0 0,0-3 0,3-3-1,3-5 1,7-2 0,5-3 0,5-4 1,6-2-1,7-1 0,2-2 1,10-2 0,0 0 0,0 0-1,22-8 1,-1-1 0,8-4-1,6-5 0,8-4 0,3-5-1,3-2 1,-1-1 0,-2-1 0,-2 0 0,-6 1 0,-4 2 0,-5 0 0,-4 3 0,-1 1 0,-6 0-1,-1 2 0,-7 1 0,-2 3 0,-4-1 1,-5 3-1,-7 4 1,-10 5 0,-6 5 1,-10 6-1,-10 7 1,-12 5 0,-9 6 0,-7 0-1,-2 3 1,2-4-1,4-4 0,7-6 0,10-4 0,9-7 0,12-3-1,9-4 2,8-2-1,7-3 0,9-3 0,6-6 1,9-5-2,11-3 1,8-9 0,14-4-1,6-4 0,6 1 0,0-1 0,0 4 0,-4 3 0,-4 6 1,-8 2-1,-8 7 1,-7 4 0,-7 4 0,-7 3 0,-3 3 0,-15 10-1,10-12 1,-10 12 0,-20 3 0,-2 2-1,-6 3 1,-8 0 0,-7 1 0,-5 1 0,-2-1 0,0-2 0,4-4 0,3-2 0,6-3 0,9-4 0,7-3 0,8-3 1,8-4-1,11-4 1,7-4-1,5-2 1,6-2-1,2-2 0,5 3 0,0 2 0,0 5 0,-4 4-1,-2 4 1,-2 3 0,-2 3 0,-1 0 0,-2 0 0,0-3 0,0 1 0,-2-4 0,3 3 0,-6-1 0,-3 1 0,-10 9 0,14-11 0,-14 11 0,0 0 0,0 0 0,-21 5 0,8 0 0,-1-3 0,-4 0 1,2-2-1,-2-1 0,3-6 0,1-1 0,2-5 0,2-1 1,3 1-1,-1 1 0,0 1 1,-1 1-1,-2 2 1,-1 5 0,-2-1 0,-2 4-1,0-2 1,-1 0-1,-1-1 0,1-2 0,1-1 0,1-2 0,2-1 0,0 0 0,1 1 0,0 0 1,-2 2 0,3 3 0,-3 0 0,1 3-1,-3-1 1,2 2 0,-3-1-1,2-1 0,0-2 1,0 0-1,2-1 0,0-3 0,0 2 0,0-2 0,1 0 0,-1 4 0,0 0 1,-1-1-1,-1 3 1,1 0-1,-2 0 1,0 0 0,0 0-1,1-2 0,1-2 0,-1 1 0,2-1 0,0 0 0,1-1-1,0 2 1,1 0 1,1 0-1,-2 2 0,-1 1 1,0 1-1,0 1 1,-2 0-1,-1 0 1,1-1-1,-1 0 0,3 0 0,0-2 0,3-1 0,-1 1 0,11 2 0,-16-6 1,16 6-1,-18-3 0,7 2 1,-1 2-1,-2-1 1,1 0-1,-2 0 0,-1-3 0,2 1 0,1 0 0,-1-2 0,3 0 0,0 0 0,11 4 0,-17-7 0,17 7 1,-17-5-1,7 4 0,10 1 1,-18-2-1,5 2 0,2 0 1,-2 0-1,0 1 0,-3 0 0,-1-1 0,-1 1 0,1-1 0,-1 0 0,1 0-1,1 0 2,0-1-1,1 1 0,3 0 0,1 1 0,0-1 0,1 1 0,0 0 0,0-1 0,10 0 0,-15-1 0,15 1 0,-11-3 0,11 3 1,0 0-1,0 0 0,-11-6 1,11 6 0,0 0-1,0 0 0,0 0 1,0 0-2,-13-7 2,13 7-1,0 0 0,-15-12-1,15 12 1,-15-16 0,5 7-1,1-3 1,-1 1 0,-3 1 0,-1 0 0,2 2 0,-2 3 0,-3-1 0,-1 2 0,-2 3 1,0-1-1,-1-1 0,2 0-1,-2-1 1,3 0 0,1 0 0,2 0-1,1-2 2,1 2-2,3 0 1,-1 1 1,11 3-1,-16-6 0,16 6 0,-15-3 0,15 3 0,-10-2 0,10 2 0,-9-2-1,9 2 2,0 0-1,-13-4 0,13 4 0,0 0 0,-10-1 0,10 1 0,0 0 1,-9-1-1,9 1 0,-10-1 0,10 1 0,-14-2 1,14 2-1,-13-2 1,13 2-2,-20-4 1,9 3 0,0-1 0,-1 1 0,0 0 0,0 0 0,-1 0 0,-2 0 0,4-1 0,-1 0-1,0 0 1,0-1 0,0-1 0,0 1-1,1 0 1,0 0 0,0 0 0,0 1 1,-2 1-1,0 0 0,0 1 0,-1 0 0,-3 1 0,0-1 0,-1-1 0,0 1 0,1-2 0,0 0 0,1 0 0,-1 0 0,2 0 0,-1 1 0,1 1 0,-2 1 1,2 1-1,-2 0 0,1 1 0,-2-1 0,0 0 0,1 0 0,-1-1 0,2-1 0,-1 0 0,0 0 0,2-1 0,0 0 0,0 0 0,1 0 0,1 1 0,-3-1 0,1 1 1,-1 1-1,1 0 0,-2 0 0,2 1 0,-2 2 0,0-1 0,1 0 0,0 3 0,-2-1 0,1 1 0,-1-1 0,-1 2 0,0-2 0,1 0 1,0 0-2,-1-1 1,1 0 0,3-1 1,0 1-1,-2 0 0,2 1 1,-2 0-1,0 2 1,0-1-1,1 1 0,-4-1-1,1 0 1,1 0-1,2-2 1,-1 0 0,3 0 0,0-1-1,-1 0 2,3 2-1,0 1 0,-1 2 1,-1 0-1,1 2 0,-1 0 0,0-2 0,0 2 0,-1-2 0,0 0 0,0-3 0,2 0-1,0-1 1,0-1 0,2 1 0,-2 0 1,2 0-1,0 2 0,1 1 0,-1-1 0,0 2 1,2 0-1,-3-2 0,3 1-1,9-7 1,-18 11 0,18-11 0,-17 7 0,17-7 0,-12 4 0,12-4 0,0 0 0,-12 3 0,12-3 0,0 0 0,0 0 1,0 0-1,0 0 1,9-14-1,-9 14 1,19-22-1,-7 6-1,3-1 1,4-3 0,0-1-1,1 2 1,1 1 0,-2 0-1,2 0 2,0 3-2,-1-1 2,1 1-2,0 0 2,0 0-2,-2-1 2,2 1-2,-2 1 1,4 2-1,-1 1 1,1 1 0,-1 2 0,2 3 0,0 2-1,-2 1 1,0 2 0,0 0 0,-3 0 0,-1 0-1,1-2 1,-2-2 0,-1-4-1,2-2 0,-1-2 1,1-2-1,-1-3 0,0 2 1,-4-1 0,-2 4-1,-1 1 1,-10 11 0,12-14-1,-12 14 0,0 0 0,-1-12 0,1 12 0,0 0 1,-18-11-1,6 6 1,-1 3 0,-5 3 0,-5 3 1,-2 5-1,-4 2 0,-3 5 0,-3 0 1,-3 5-2,1 0 2,-2 0-1,3 0 0,-2-2 0,3-1 0,-2 0 0,3 0 0,-1-2 1,2 2-1,1 2 0,1 0 0,2 1 1,-1 0-2,2 1 2,1 2-1,0-1 0,3 1 0,0-1 0,2 1 1,0-1-1,1 2 1,0 0-1,1 2 1,0-2-1,-1 4 1,-1 0-1,-1 1 0,0 1 0,0 0 1,1-1-1,0 1 1,0-1-1,2-2 0,1-1 0,1-2 1,1-1-1,0-2 0,0-1 0,-1-2 0,1 0 0,0-2 0,0 1 0,0 0 0,-1-2 0,0 2 0,1-1 0,0 1-1,1 0 2,-2-1-1,1 1 0,0 1 1,-2 0-1,1 0 0,0 0 0,-2 2 1,0 1-1,-1-1 0,-1 1 0,-1 1 1,0-1-1,1 1 0,-2 1 0,2-2 1,1-3-1,2 1 0,1 0 0,0-2 0,2-2 1,0 2-1,2-1 0,0 0-1,-2 2 1,2 0 0,1 3-1,-1 0 1,1 0-1,1 0 1,-3-1 0,-1 1 0,1-2 0,0 0 0,-2-3 0,1 0 0,0-2 0,-1 2 0,5-3 0,-1 1 1,1 2-1,0 1 0,-3 1 0,2 2 1,-2 4-1,-2-2 1,0 0-1,0 1 1,-2-2-1,3-1 0,0-3 0,1-2 0,1-1 0,1 1 0,1-1 1,0 0-1,-2 2 0,1 0 1,-4 1-1,0 2 0,-1 0 1,-2-1-1,-1 0 0,1 0 0,0-3 0,-1 1 0,0-3 0,0 1 0,0-1 0,-1-2-1,-1 1 1,-3 2-1,-1-1 1,1 0-1,-3 1 1,1-1-1,-1 0 0,0-1 1,1 0 0,2-2 0,0 0 0,-1-1 1,1 0-1,2 1 0,-2-2 0,0 4 0,0-2 0,0 1 0,2 0 0,-1-1 0,1 0 0,0 0 0,1-1 0,1-1 0,1-1 0,0 1 0,0 0 0,1-1 0,-2 1 0,0-1 1,-1 4-1,-1 1 0,-2 1 0,1-1 0,-2 1 0,1 1 1,1-2-1,-2-1 0,3-1 0,1-2 0,0-1 0,1 0 0,-1-1 0,3 1 1,-4 1-1,2 1 0,-1 0 0,-2 0 0,1 1 0,-1 0 0,1-3 0,-1 2 0,2-2 0,-2-1 0,1-1 0,1-1 1,-2 0-1,-1-1 0,0 0 0,-1 0 1,1 0-1,-2 1 0,0 0 0,-1 0 0,2 0 1,-1 1-1,-2 0 0,0 0 0,1 1 0,-2-2-1,1-1 1,-1-1 0,0-1-1,4-3 1,-1 1 0,0-1 0,0-2 1,1 2 0,0 0-1,-2 1 0,-1 1 0,-1 1 0,0-1 0,-1 0 0,-2-1 0,3-2 0,-1-1 0,-2-3 0,4-1 0,-2-3-1,0 3 1,-1-3 0,-2 3 0,-1 2-1,0-1 1,-3 3 0,2 0 0,-1-2 0,4 2 0,-1-4 0,3 0-1,3-3 1,1-1 0,3-3 0,0 2 0,-1 0 0,0 0 0,-1 2 0,-1 1 0,-3 2 0,-3-1 0,1-1 0,-3-2 0,1-3-1,1-3 1,1-3-1,1-3 1,2-2-1,-1-1 1,-1 1 0,0 3 0,-1 3 0,-2 4 0,-6 4 0,0 3 0,0 3 0,-1 0 0,1-1 0,2-2 0,2-3 0,1-2 0,5-3-1,0 1 1,-1-1 0,2 2 0,-3 2 0,-1 3 0,-2 3 0,0 2 1,-1 2-1,-1 0 0,3-1 0,1 0-1,1-1 1,-1-3 0,4-2 0,0-1 0,1-1 1,3-1-1,-2 0 1,2 0-1,-1 0 2,2 0-2,-1 1 1,-1 0-1,-1 0 0,-1 0 0,1-2 0,-2 0 0,1 0 0,-1-1 0,2-3-1,1 0 1,-1-1 0,2 0 0,-3 1 0,2 0 0,-2 1 0,0-1 0,-2 2 0,-2-2 0,-1 0 0,1 1 0,0-2 0,0-2 0,1-2 0,0 0 0,1-2-1,1 2 1,-1 1 0,2 0 0,-2 0 0,-1 4 0,-1 0 0,0 1 0,-1-1 0,2 2 0,1-4 0,1-2 0,1-1 0,3-1 0,-1-2 1,2 1-1,-1 0 2,1 1-1,-2 2 0,-2 2 0,-2 3 0,-2 0 0,-2 2 0,-1-1-1,-2 1 0,0-4 0,2-1 0,-3-5 0,2-2-1,2-3 1,-1-4 0,3-1 0,0-1 0,-2 0 0,-3 0 0,0 4 1,-4 2-1,-3 2 0,-3 2 0,-2 2 1,-2-1-1,-1-1 0,0 0 0,2-3 0,-1-1 1,4-3-1,1 0 0,1 0 0,2 1 0,0 1 0,0 1 0,2 3 1,1 1-2,1 4 2,-2 1-1,2 0 0,-1 1 0,3 2 0,0-3 0,1 0 0,0-1 0,3-1 0,0-1 0,1 2 0,-1 0 0,1 1 0,0 2 0,-2 3 0,2-1 0,-2 2 0,1 1 0,0 0 0,1-1 0,-1 1 0,1 0 1,-1-1-1,-1 0 0,0 1 1,-4 1-1,-1 1 0,0 2 1,-3 0-1,0 3 0,1-1-1,0 1 1,2-2-1,3-1 2,0-2-2,3-2 1,3-2-1,3 1 1,-1-1 0,2 0 1,-1 2-1,-2 2 1,0 2-1,-2 4 0,-3 0 1,-4 1-1,1 0 0,-1-4 0,2-2 0,-2-3-1,2-3 1,0-4 0,1-3 0,0 0 0,-3 1 0,-3 1 0,-2 5 0,-2 2 0,-5 4 0,-4 5 0,1 3 1,0 1-2,0-2 1,1 0 0,3-1 0,4-4 0,5-2-1,4-1 1,1 1 0,3 1 0,0 4-1,4 1 1,2 3 0,2 4 0,5 0-1,3-1 1,6 0-1,11-2 0,0 0 1,0 0-1,18-2 1,-2 1-1,5 1 1,4 2-1,1 5 0,5 0 0,2 7 0,3 1-1,5 4 0,3-3 0,7 5 0,2-3 0,5 1 1,4-4 1,1 0 0,2-2 0,1 0 0,0 1 0,-3 0 0,2-2 1,2 1-1,-3 0 0,0-1-1,-1 0 1,2 0 0,-2 0 0,2-1 0,-2 1 1,-4-1-1,2 1 1,-5 1 0,1 1 0,-6 1 0,0 2 0,-4 1 0,0 1-2,-4-1 2,-4 1-2,4-1 1,-2-2-1,0 0 1,0-2-1,1-2 1,0-2 0,2 0 0,0 0 0,-1 0 0,0 0 1,-1 2-1,1 1 0,-1 2 0,-1 1 0,1 3 0,-1-1 0,-1 0 0,4 0 0,-1-2 0,-1 0-1,-1-3 1,-1-1 0,-1-4 0,0 0 1,-2-1-1,-4 0 1,-1 1-1,-1-1 1,-2 1-1,-1 2 0,-1 0 0,-2 0 0,-1 0 0,0-1-1,-1-2 1,-2 1 0,1-2-1,-1-1 1,1 2 0,-1-3 0,1 3 0,-3-1 0,1 1 0,0 2 0,0 1 0,0 0 0,-1 1 0,-2 1 0,2 0 0,1-1 0,1 0 0,1-1-1,-1 0 1,3 0 0,0 1 0,1 1 1,-1 0-1,0 5 0,-2-1 0,1 2 0,-1-1 0,-3 0 0,1-1 0,1-1-1,1-1 1,1-4-1,0 0 1,-1 0 0,1 0 0,2 0 0,-3 0 0,-2 2 1,-2 1-2,0 0 2,0 2-2,-3-2 1,2 2 0,-1 0 0,5-1-1,0-2 1,2 1 0,0 2 0,1-2 0,4 1 0,1 0 0,-1 0 0,-1 0 0,1 1 0,1 1 0,0-2 0,-1 3 0,0-2 0,0 3 0,0 1 1,0-1-1,-1 2 0,0 0 0,-2 0 0,1 1-1,-1-1 0,-1-2 0,-2 1 1,-1-1-1,1-1 0,1 1 0,-1-1 1,0-3 0,2 2-1,-2 0 1,0-1 0,0 0 0,-1-1 0,-4 1 0,2-1 0,0 0 0,-2-2 0,3 0-1,-1-1 1,3 0 0,0 0 0,5-1 0,-4 2 0,1 0 0,1 2 1,2 1-1,-3 2 0,0 0 0,1 2 1,-4 2-1,1 1 0,-1 1 0,-2 3 0,0-1 0,1 0 1,-1-1-1,-1 1 0,2-4 0,3-3 0,3-1 0,0-4 0,1-1 0,0 2 1,0 0-1,-2 1 0,0 2 0,-3 2 0,-1 0 1,-1 2-3,0 0 2,0-2-1,2-1 1,2-2-1,1 0 1,-1-3-2,2-1 2,1 1 0,-1 0 0,2 2 0,-3 1 0,-2 3 1,-1 1-1,1 1 0,-2 0 0,-1 0 0,0-1 0,0-2 0,0 0-1,2-5 1,3 0 0,-1 0 0,2-1 0,1 0 0,1 2 0,-2-1 0,3 3 0,-1 0 0,-2 2-1,2-1 1,0-1 0,1 0 0,-2-1 0,2-2-1,0 2 1,-3-3 0,1 0-1,-4 0 0,-1 1 0,-4-3-1,1 3-1,-6-6-1,1 7-4,-14-14-23,13 6-6,-2-5-3,2-2 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9T19:30:56.813"/>
    </inkml:context>
    <inkml:brush xml:id="br0">
      <inkml:brushProperty name="width" value="0.26667" units="cm"/>
      <inkml:brushProperty name="height" value="0.53333" units="cm"/>
      <inkml:brushProperty name="color" value="#E36C09"/>
      <inkml:brushProperty name="tip" value="rectangle"/>
      <inkml:brushProperty name="rasterOp" value="maskPen"/>
      <inkml:brushProperty name="fitToCurve" value="1"/>
    </inkml:brush>
  </inkml:definitions>
  <inkml:trace contextRef="#ctx0" brushRef="#br0">15705 2277 33,'15'3'25,"-15"-3"-4,0 0-5,6 12-6,-6-12-5,-7 16-1,7-16-1,-15 15-1,5-12 1,10-3 0,-22 10 1,12-1 2,-5-7 1,3 10-1,-8-5 0,5 11 1,-9-6-1,6 9 0,-7-5-2,3 5-1,-3-3-1,3 1-1,-1-5 0,3-2 0,0-2-1,4-1 1,-2-3-1,5 3 0,-2-3 2,3 3-2,-2-2 2,2 3-2,-1-1 2,0 2-2,0-2 1,1 0-1,1-2 1,-1 0-1,2-3 0,0 2 0,0-3 0,10-3 0,-19 9 0,6-2 1,-2 0 0,2 2 0,-4 2-1,-1 1 1,1 1 0,0-2-1,1 0 0,2-4 0,3 0 0,0-3-1,11-4 1,-15 5 0,15-5 0,-12 3 0,12-3 1,-17 8-1,7-3 1,-2 3 0,-1 0 0,-1 2-1,-2-3 1,1 2-1,-1-2 0,2-3 0,0 1 0,0-3 0,3 0 0,2 0 0,-1 0 0,10-2 0,-20 7 0,9-1 1,-1 0-1,-3 4 1,0 0-1,-3-1 1,-1 0-1,0-1 0,0 0 1,2-2-1,1-2-1,0-1 1,2-1 0,1 2 0,-2-1 1,1 3-1,0-1 0,-2 3 1,0 1-1,-3 2 0,-1-1 1,2 0-1,-1-2 0,1 0 0,2 0 0,1-3 0,1 0 0,2 0 1,1 0-1,0 1 0,-2 1 1,-1 2-1,0 1 1,-1 1 0,-3 1-1,2-1 0,-1 0 1,-1 0-1,1-2 0,2-2 0,2 0 0,2-2 0,1-2 0,10-3 0,-15 8 0,15-8 1,-11 7-1,11-7 1,-14 11-1,14-11 1,-15 14-1,5-8 0,-1 0 0,0-1 0,-2 1 1,-2-3-1,3 1 0,-3 3 0,-1-4 0,3 4 0,-1 0 0,1-2-2,-1 1 2,2-1-1,-1 1 1,2-3-1,11-3 1,-19 5-1,19-5 0,-15 3 1,15-3 0,-12 1 0,12-1 0,0 0 0,-12 0 1,12 0-1,0 0 0,-14 7 1,14-7-1,-11 5 0,11-5 0,0 0 0,-11 5 0,11-5 0,0 0 0,16-8 0,-2 0 0,5 2 1,1-1-1,4 2 1,2 2-1,2 1 0,-1 2 1,-1 2-1,-1 2 0,2-3-2,0 3 2,3-5-1,-1-4 1,0 1 1,0-1-1,0 4 1,-3 0-1,-3 2 0,-4 0 1,-5 2-1,-3 1 0,-11-4-1,16 3 0,-16-3 1,13-11 0,-13 11 0,13-20 0,-1 9 0,2-2 0,-1 1 1,1 1-1,2 2-1,-1 1 1,2 1 0,-1 1 0,-3-1 0,2-1 0,-1-2-1,2 0 1,-3-2 0,0 1 0,-2 0-1,-1 1 1,-10 10 0,14-16 0,-14 16 0,0 0 0,0 0 0,0 0-1,0 0 1,0 0-1,0 0 1,0 0-1,0 0 1,-16 4-1,1 2 1,-2 2 0,-3 3 1,-8 0-1,-1 3 0,-6 2 0,1-1 0,-3 2 1,-2-2-1,-2 0 0,-2 1 1,4-2-1,-2-1-1,1-3 1,-1-2-1,2-1 1,0 0-1,1-1 1,2-1-1,0-1 2,1 2-1,-1 0 0,2 2 1,0 1-1,0-1 1,-1 1-1,1 0 0,1-1 0,1 0 1,2-3-1,-1 1 0,1-2-1,1-1 2,1 1-1,-3-1 0,-1 0 0,0 2 0,-1-1 1,-1 2-1,-1-1 0,1 2 0,0-2 1,2 1-1,0-2 0,0-1 0,2-3 0,5 0 0,0-2-1,-1-1 1,4-1 0,0 0 0,2 2 1,0 0-1,1 2 0,-3 1 0,-3 1 1,2 0-1,-1 1 0,-1-2 0,-2-2 0,2-1 0,1 0 0,-1-1 0,2 0 0,0 0 0,-2 2 0,0 1 0,2 1 0,-3 2 0,1-1 0,0 0 1,1 0-1,0-2 0,-2-1-1,3 0 1,-1-2 0,1 0 1,0 0-1,-2 2 0,-1 0 0,0 2 0,0 1 1,-3 2-1,1 0 0,-3 2 0,-1-1 0,1-1 0,-1 1 0,-1-2 0,0-1 0,0 1 1,0-1-1,0 0 0,-2 1 0,1 2 0,0-1 0,2 2 1,-1-1-1,0 2 0,0-2 0,2 1 0,-2 0 0,1 0 0,-1-1 0,-1 2 0,-1 0 0,-3 0 1,-3 2-1,-1 1 0,-2 1 0,0 1 0,-1 1 0,0-2 0,2-2 0,-1 1 0,2-2 0,1-1 1,2-3-2,2-1 1,1-1 0,-1 2 0,1-2 0,3 0 0,1 0 0,-1 2 0,-3-1 0,0 1 0,0 1 1,-2 0-1,1 1 0,-1 2 0,-2-1 0,3 0 0,1 0 0,0-1 0,3 0 0,1-2 0,0 0 0,3 0 1,-2-1-1,-1 1 0,1 1 0,-1 0 0,0 1 0,0-1 0,-1 2 0,-1 0 0,-2-1 0,1 2 0,0 0 0,0-1 0,-3 1 0,0 1 0,-3-1 0,0 1 1,0-2-1,1 0 0,1-2 0,-1 0 0,0-3 0,2 0 0,-1-2 0,2 0 0,-3-1 0,-1 1 0,-1-1 0,-1 0 0,1-1 0,-1-2 0,3 0 0,-1-3-1,0 0 1,3-3 0,0 0 0,2-1 0,-2 2 0,2 0 0,-4 1 0,0 2 0,1 0 0,0 1 0,-1-1 0,1 1 0,-1-2 0,0-1 0,4 1 0,-1-2 0,-1 0 0,1 2 0,-4 2 0,0 0 0,-1 2 0,-3 2 1,0 0-1,0 0 0,-2 0 0,3-3-1,3-1 1,3-3 0,1-1 0,2 1 0,3-3 0,0 1 0,-1 0 0,0 3 0,-2 2 0,-4 2 1,1 2-1,-3 0 0,0 1 0,0-1 0,3-1 0,1-1-1,4-4 1,2-2 0,3 1 0,2 0 0,1-1 0,3 3 0,-1 2 0,3 2 0,3-1 0,5 3-1,2 2 1,10-2 0,0 0 0,0 0-1,23-10 1,4 2-1,7 0 1,5-1 0,9 3-1,7 0 1,6 5 0,4 3-1,3 5 1,7 2 0,7 2 0,9-2 0,9-4-1,8-6 1,11-6 0,5-4 0,4-2 0,-1-1 0,-4 1 0,-4 5 0,-4 6 1,-7 5-1,-8 7 0,-6 2 1,0-1-1,-2-1 0,2-7 0,4-7-1,-1-5 1,1-5 0,1-3 0,-1 0 0,-4 0 0,-1 3 0,-4 3 0,-2 3 1,-3 2-1,1 0 0,1-4 0,3-3 0,2-7 0,1-4 1,4-4-1,1-3 0,1-1 0,-3 2 1,-4 3-1,-2 2 1,-4 5-1,-2 2-1,-6 3 1,0 1 0,0-1 0,0-3-1,3-3 1,-1-2 0,5-5-1,1-6 1,3 0 0,1-1 0,-2 4 0,0 4 0,-1 5 0,-3 5 0,-6 8 1,-1 6-1,-3 3 0,-4 0 1,1-2-1,3-6-1,3-4 1,3-6 0,4-5 0,2-1-1,0-2 2,1 4 0,-5 5-1,-4 5 1,-2 5-1,-3 5 0,-3 2 1,0-1-1,0-4 0,2-5-1,1-7 1,1-8 1,1-4-2,-1-3 2,0-2-1,-2 2 1,-3 1-1,-7 3 0,-1 4 0,-5 1 0,-2-2 0,1-1 0,0-6-1,-2-8 0,1-4 1,1-4-1,1-3 1,0-1 0,-2 3 0,-8 3 0,-4 8 1,-4 6 0,-3 3 0,-3 4 0,-1 2-1,-2-6 0,0-4-1,4-9 0,6-5 0,-3-5-1,0 1 2,-2 4-1,-4 4 2,-5 9-1,-5 7 1,-6 11-1,-13 16 0,9-10 0,-9 10-1,0 0 0,0 0 0,-19 0 0,7 2 0,-7 2 1,-5 4 0,-9 6 1,-12 7-1,-16 11 0,-14 11 1,-15 10-1,-16 8 0,-14 6 0,-12 2-1,-6 0 0,-1-5 0,2-7 0,3-7 0,5-8-1,4-6 1,7-4 0,8-2 0,3-4 1,9 0-2,4-4 1,15-1-1,12-8 0,17-2 0,14-11 0,19-6 0,20-11 1,27-9-1,19-10 1,26-13 1,19-9 0,23-11 1,14-8-1,13-2 1,1 2-1,-1 3 1,-7 8 1,-14 11-1,-11 11-1,-17 11 1,-11 9 0,-16 7-1,-8 5 0,-13 0 0,-9 2-1,-8-1 0,-11 0 0,-8 2 1,-11 9-1,-13-13 1,-16 15 0,-13 5 1,-15 10-1,-20 9 1,-18 10 1,-13 7-2,-9 4 2,-6 1-2,2-4 1,4-6-1,8-7 0,15-10-1,17-11 1,17-11-1,16-12-1,21-9 1,17-14 0,25-7 0,20-13-2,25-9 2,16-11 0,22-6 0,12 3 2,4 3 1,0 12 1,-12 9-1,-7 14 2,-18 10-1,-16 15-1,-21 7 0,-17 9-2,-16 8 0,-15 5 1,-21 8-2,-22 7 1,-21 11 1,-15 5-2,-19 5 2,-11 0-1,-6-2 0,1-8-2,7-8 2,11-9-1,14-11 0,14-9 0,17-6 0,14-10 0,19-8 0,14-12 0,21-9 0,16-13 0,20-11 0,11-10 1,11-3 1,3 8 1,-6 6 0,-4 10 0,-15 11 0,-10 18 0,-20 11 1,-19 16-1,-14 12-1,-16 7-1,-18 5-1,-14 7 1,-20 8 0,-15 6 1,-14 5-1,-6 0 0,-4 1-1,0-5 1,8 1 0,9-8-1,15-6 0,15-7 0,17-9 0,16-10-2,17-10 2,16-13 0,19-12 0,18-15 0,15-8 1,9-8 0,8-1 1,6 4 0,-5 4 1,-2 11 0,-13 8-1,-10 12 1,-15 12-1,-22 9 1,-4 28-1,-25 8 0,-26 16 0,-20 16-1,-25 18 1,-21 18 0,-24 14-1,-14 6 0,-5 1-2,3-9 0,12-11 0,12-17 1,26-16-1,21-20-1,28-19 2,20-19-1,25-19 1,19-12 1,20-12 0,17-11 0,16-11 0,13-11 0,20-9 0,12-3 1,8-1 0,1 4 0,1 3 0,-3 10 1,-14 9 0,-12 15 1,-18 8-1,-16 14 0,-21 11-1,-16 17 0,-31 20 0,-24 25 0,-32 22-2,-28 23 1,-28 21 0,-28 17 0,-21 8-1,-10-3 0,9-15 0,14-19 0,28-22 0,27-25 0,34-27 1,41-27-1,45-25 1,39-23 0,39-19-2,28-19 0,36-15-1,28-22-1,30-7 2,2-6 1,-2 5 3,-8 12-1,-17 14 2,-16 19 0,-31 15 1,-25 24 2,-35 12-2,-12 16-2,-24 13-1,-22 14 0,-31 16-1,-26 15 1,-34 19-2,-29 16 0,-24 16 0,-26 10 0,-12 0-1,0-7 1,14-12-1,21-18 1,27-21-1,29-21 1,42-24 0,37-26-1,44-21 0,32-24-1,40-17 1,28-21 0,32-15 1,12-8 0,2 2 4,-3 12-1,-20 14 2,-17 21-1,-34 19 2,-25 26-2,-37 22 0,-25 28-1,-36 23-1,-35 21 0,-32 20-2,-34 21 0,-34 19 0,-26 10 1,-19 3-2,-4-6 0,11-16 0,21-21-1,27-21 2,31-30-2,43-29 2,40-28-1,42-27 0,31-25 0,37-19-1,26-23 1,28-11 0,11-7 2,3 4 1,-3 11 0,-15 14 2,-13 22 1,-25 17 0,-22 22 0,-27 13-1,-17 14-1,-14 5-2,-13-1-1,-15 2 0,-15 11 0,-21 6 1,-18 7-2,-19 15 1,-18 9 0,-20 12 1,-13 9-1,-5 9 1,-1-5-1,8-3 0,11-10 0,14-12 0,16-14 1,19-13-1,10-11 1,12-9-1,7-4 1,5-3 0,1 3 0,-3 3 1,0 6 0,-1 6 0,1 1 0,-1 2 0,2 1-1,-2 0 1,4 0-1,0-3 0,2-2 1,1 0-1,-4 1 0,-1 1 1,-3 5-1,-3 2 1,-2 5-1,-5 3 1,-2 4-2,-4 1 2,2-1-2,0 0 1,-2-3-1,3-1 1,1-3-1,2 0 1,0-1 0,0 0 0,0 5 0,-2 0 0,-1 6 1,-2 2-1,-3 3 1,-2 1-1,2-1 0,-5 1 0,3-6 1,-2 1-1,1-4 1,-2-3-1,-1-1-1,-2-3 1,-3 1 0,-2-1 0,-2 3-1,-3 0 1,-5 2-1,-3 0 1,-1 2 1,0-1-1,-1-2 0,0-2 0,2-6 0,1-6 0,4-6 0,0-4 0,0-7 0,-2-2 0,0-1 0,-4-1 0,-2 4 0,-5 1 1,-4 3-1,-4 1 0,-2-1 0,0 0 0,-1-5 0,1-3 0,1-8 0,3-4 0,1-7 0,1-1 0,-1-2 0,-2 2 0,-5 3 0,-4 3 1,-6 5-1,-7 4 0,-4 2 0,-3 2 1,-3-2-1,-2-4 0,2-7 1,-1-6 0,1-10 0,5-7-1,1-6 0,0-4 1,-1-3-1,-6 1 0,-1 2 0,-4 1 0,-1 3 0,-8 3 0,-4-2 0,-1-1 0,-1-2 2,2-5-2,1-3 1,-2-6-1,0-3 2,3-1-2,3 2 1,-3 0 0,-3 5-1,2 5 0,-3 4 0,3 7 0,1 4 1,-4 5 0,4 2 0,4-2 0,6-1 1,3-4-1,8-1 0,0-5 0,3-1-1,9-2 0,1 1 0,3 3 1,1 2-2,2 4 2,-2-1-1,5 3 0,4 2 0,-1-1 0,3 0 1,1-3-1,3-3 0,1-2 0,8 2 0,0 3 0,-2 1 0,2 3 0,5 4-1,0 5 1,1 5 0,3 4 0,0 1 0,-2 1 0,6 0 0,0 0 0,-2-3 0,3 0-1,1 0 1,4 1 0,-5 3 0,3 4 0,2 2 0,0 4 0,3 4 0,3 3-1,1-1 1,4 2-1,10-4 0,6-1 0,6-5 0,7 0 0,9-1 1,10 9 0,-3-17 0,3 17 1,17-9-1,-1 8 1,5 3-1,5 0 0,4 0 0,7-2 0,11-6-1,8-3 0,7-1 0,11 3 0,6 2 0,8 6 1,6 8-1,8 7 1,2 10 0,7 8 0,4 7 1,3 3-1,6-1 0,4-2 0,7-1 0,3-3 0,4-2 0,2 0 0,-1 0 1,1 1-1,0 7 1,-4 5-1,-4 4 0,-6 4 0,-2 2 0,-4 0 0,-4-1-1,-6-6 1,-8-5 0,-2-9-1,-8-5 1,-8-5 0,-8-5 0,-12-5 0,-11-2 0,-10-4 0,-10-1-1,-14-3 0,-10-3 0,-13-4 0,-10 0 0,-10-7 0,-16-6 0,-8-7 0,-9-7 0,-11-7 1,-10-5-1,-8-6 2,-9 0-2,-6-2 2,-5 4-1,-11 4 1,-6 10-1,-2 5 1,-6 8 0,3 4-1,-2 4 1,4 5-1,0-1 0,10 1 0,7-1 0,10-2 0,13 1-1,11 1 0,14 1 0,13 5 0,13 5 0,18 9 0,9 6 0,15 8 1,14 7 0,12 6 0,14 4 1,15 0-1,13 4 1,14-5 0,11 2 0,11-2-1,8-1 1,5 1-1,5 0-1,1 2 0,5 1 0,-3 2 0,0-1 0,-4 3 0,-4 1 0,-6-1 0,-6-1 1,-9 0 0,-11-3 1,-9-2-1,-12-4 1,-15-8-1,-10-6 0,-13-6 0,-12-6 0,-18-5-1,-18-3 1,-16-2 0,-17-3 0,-15 0 0,-17-3 0,-16-2 0,-14-4 1,-12-6-1,-9-4 0,-4-7 0,-7-4 0,-4-2 1,-1 0-1,-1 6 0,2 0 0,6 8 1,5 6-1,6 9 0,7 8 1,8 3-1,15 3 1,10-1-1,15 1-1,18-2 1,13-4 0,16-4 0,23-5 0,15-4 0,20-3 0,20-3 0,16-1 0,15 1 0,16 1 0,14 2 0,9 3 0,5 2 0,8 2 0,1 2 0,6 0 0,1-2 0,0 0 0,-2-2 0,-2 2 0,-4 2 0,-6 1 0,-9 5 0,-12 4 0,-17 3 1,-10 3-1,-18 1 0,-14-2 0,-19 0 0,-16 1 0,-23-1 0,-17 3 0,-22 1-1,-19 2 1,-19 4 0,-16 4-1,-22 1 2,-18 2-2,-14-1 2,-11 3-1,-11 2 0,-4 0 0,-8-1 0,0 1 1,-1 1-1,10-2 0,7-1 0,13-6 0,17-6 0,18-7-1,20-2 0,20-10 0,26-5 0,22-6 0,28-9 0,26-5 1,25-4-1,24-6 1,21 0 0,14 0 0,19 2 0,8 6 1,9 7-1,3 6 1,3 6-1,4 4 1,5-1-1,8-2 0,4-7 0,1-6-1,0-4 1,-5-4-1,-7 0 1,-10 3 0,-17 4 0,-18 5 0,-21 8 1,-18 4-1,-19 1 0,-17 6 0,-21 5 0,-19 7 0,-25 7 0,-22 7 0,-22 11 0,-22 9 1,-23 8 0,-25 10 0,-17 0 0,-13 2-1,-7-5 0,-4-2 1,-2-7-1,10-5-1,7-8 1,15-6 0,15-8-1,20-6 1,18-9 0,23-5 0,21-6-1,19-6 1,25-5-1,27-8 1,25-5 0,27-5-1,28-3 1,27-5 0,29-1 0,19-1 0,19 3 0,9 3 0,9 5 1,3 7-1,2 5 1,-6 7-1,-6 5 1,1 5-1,-6 1 0,-3 0-1,-9-1 1,-4 1 0,-10-2-1,-10-2 1,-12 1 0,-15 0 0,-18 1 0,-16 1 1,-19-1-1,-21 0 0,-15 0-1,-15 0 1,-26-7 0,-11 18 0,-25-7-1,-24 4 1,-22 4 0,-18 7 0,-23 0 0,-22 1 1,-12-1-1,-11-1 0,-4-4 0,1-3 1,8-6-1,6-6 0,14-4 0,19-6-1,22-2 1,22-5 0,21-5-1,24-1 1,26-4 0,27 0-1,25 2 1,21 4 0,23 4 1,19 8-1,20 9 0,15 6 0,12 8 1,9 9-1,11 4 0,9 2 1,8-1-1,9-3 0,8-5 0,5-2 0,2-6 0,-2-2 0,-7-4 1,-8 1-1,-15-1 1,-13 0-1,-20-1 1,-15-1-1,-20-3 0,-16-3 0,-20-3 0,-19-5-1,-17-4 0,-18-3 0,-24 0 1,-22 2-1,-27 6 1,-27 5 1,-28 7-1,-26 8 0,-25 5 1,-23 3-1,-16 0 0,-10-2 0,-2-9 0,2-10 0,4-9-1,13-13 1,11-8 0,16-10 0,22-4-1,16-6 0,21 3-1,19 0 0,25 1 1,24 0 0,30 0 0,24-4-1,32-1 2,32-6-1,27-6 1,18-2 0,13 1 1,4 7 1,-3 6-1,-10 8 2,-20 10-1,-27 11 1,-27 8-2,-18 12 1,-29 5-1,-31 6-1,-32 6 1,-29 6-1,-33 4 0,-25 3-1,-25 1 1,-25-4-1,-7-4 1,3-6-1,8-7 0,16-8-1,25-7 1,24-8 0,30-8 1,30-8 0,33-11-1,29-13 1,36-12 0,32-17 0,30-10-1,17-4 3,7 5-1,0 7 1,-13 11 0,-13 15 0,-21 18-1,-30 20 2,-38 20-1,-33 20-1,-33 13-1,-29 11-1,-27 10 0,-26 11 0,-25 5 0,-20 0 0,-6-2 1,4-7-2,11-8 2,17-13-1,26-11 0,22-16 1,32-16-1,29-15 0,30-20 0,26-18 1,29-16-1,23-16 1,18-12 0,10-3 1,1 7 0,-6 9 0,-11 13 0,-15 17 0,-18 16 0,-28 18 0,-31 18 0,-26 15-1,-29 16 0,-30 14 1,-28 14-1,-29 18-1,-30 14 1,-12 12-1,-10 6 0,0 1 0,9-5 0,19-14-1,27-13 0,29-20 0,33-21 1,29-21-1,35-19 1,30-23 0,33-20 0,23-18 1,22-13 1,9-6-1,5-2 0,-1 7 1,-9 8 0,-11 13 1,-18 14-2,-16 19 2,-26 15-1,-20 16 0,-25 14 0,-22 16 0,-24 15-1,-21 14 0,-21 12 0,-16 10 0,-9 0-1,1-5 0,12-11 0,18-19-1,28-24 0,24-28 1,35-30 0,34-35 0,41-27 0,28-26 1,34-24-2,16-16 1,11-1 1,-3 5 0,-11 18 2,-18 25 0,-25 23 0,-21 34 0,-41 28 1,-30 31 1,-36 18-2,-23 17 0,-27 12-1,-21 6-1,-13 4 0,-10-6-1,7-5 0,13-10-1,23-13 0,24-18 0,36-21 1,33-21-1,35-18 1,32-23-1,30-17 2,15-11 0,8-2 2,-3 9 2,-12 10-1,-15 23 1,-25 22-1,-28 29 1,-40 29-1,-24 25 0,-24 15-3,-19 5-1,-11 4-1,-6-7 1,0-9-2,9-16 1,16-17 0,18-20 1,25-19 0,28-20 1,28-16-1,20-13 1,15-6 0,6 3 1,-2 6 2,-5 13-1,-15 18 0,-16 21 0,-30 16 1,-20 30-1,-25 5 0,-13 4-2,-4-1-2,-4-13 0,4-13-2,7-23 1,23-14-1,11-24-1,23-10 2,12-10-1,13 4 3,2 7 1,1 11 0,-2 20 1,-9 19 1,-12 18 0,-9 15-1,-6 11 1,-5-1-2,0-2 0,3-8-1,7-11 1,3-14-1,26-20 0,7-9 1,7-6 0,8-4 0,6 1 1,4 1-1,-4 6 2,-5 4-1,-2 7 0,-9 0-1,-2-1 0,-6-3 0,-2-5 0,-4-4 0,0-3-1,-1-2 0,-4 2 1,-1 4 0,-3 3 0,-2 10 0,-4 2 0,-1 6 0,-8 11 0,9-17 0,-2 8 0,1-5-1,0-1 1,2-2 0,0-1-1,0 1 1,-1 2 0,0 0 0,-2 3 0,-1 1 0,2 1 1,0-2-1,2-2 0,2-2 0,4 0 1,5-2-2,3 3 2,4 0-2,4 3 2,0 3-2,7 2 1,4 1-1,1 2 1,1-1 0,3-1 0,-2-1 0,-1 1 0,-4-1 1,-6 1 0,-6 1-1,-5-1 1,-6 4-1,-8-1 0,-10 3-1,0 0 1,-10-10-1,-4 2 1,-5-2-1,-4-3 1,-5-3 0,-2-2 0,0-2 1,-6 0-1,0 0 0,1 1 0,-2 1 0,2 5 0,1 2 0,0 2 1,2 1-1,4 3 0,2-1 0,0 2 0,4 0 0,1-1 0,5-1 0,0 3 0,4 0 0,1-1 1,11 4-1,-14-3 0,14 3 0,0 0 1,-11-1-1,11 1 0,0 0 0,0 0 0,-10 2 0,10-2 0,0 0 0,-13-5 0,13 5 0,-12-6-1,12 6 1,-10-6 0,10 6 0,0 0 0,-12-7 1,12 7-1,0 0 0,-10-2 0,10 2 0,0 0 0,-6-12 0,6 12-1,-1-12 1,1 12 0,1-11 0,-1 11 0,0-10 0,0 10 0,0 0 0,0 0 1,0 0-1,0 0-1,12-5 2,-12 5-2,19-4 1,-6 2 0,5-2 0,2 3 0,3 2 0,-1 1 1,0 4-1,2 3 0,0 1 1,1 3-1,-2 0 0,1 0 0,-1 0 0,4-2 0,0-3 0,0 0 0,2-4-1,0 2 1,0-4 0,-3 0 0,2 1 0,-3 1 0,-3 2 0,0-1 0,-1 1 0,0-2 0,1 1 0,1-1 0,1-2 0,-2 0 0,0-1 0,0 0 0,-2-1 1,-1 5-1,-2-1 1,-3 2-1,-1-1 1,1 2-1,-3-2 0,0 1 0,-1-1 0,1 0 0,0-2 0,0 0 0,0 0 0,1 0 0,0 0 0,1 2 0,-2-1 1,0 2-1,-1 0 0,0 2 1,-10-8-1,16 15 0,-16-15 0,13 12 1,-13-12-1,13 9 0,-13-9 0,14 7 0,-14-7 0,17 8 0,-17-8 0,15 10 0,-15-10 0,18 12 0,-18-12 0,15 14 0,-15-14 0,19 12 0,-7-6 0,3-3 0,0 0 0,2-1 0,1 0 0,2 0 1,1 0 0,-1 1-1,-2 2 1,-2 0 0,0 1-1,-2-1 0,-2 1 1,-2-1-1,0 0 0,0-1-1,2-1 2,0 1-2,1-1 2,0 0-1,2 1 0,0 0 0,2 0 0,-3 1 0,0 0 0,1 3 1,-2-1-1,-1-1 0,-1 0 0,-1-1 0,1 0 0,1 0-1,-1 0 1,0-3 0,0 1 0,0 2 0,0 0 1,-1 2-1,0-1 0,-10-6 0,16 16 0,-16-16 0,12 15 0,-12-15-1,9 11 0,-9-11 0,0 0-2,0 0 0,16 15-3,-16-15-3,8 12-6,-8-12-20,-2 20-4,4-3 1,0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9T19:31:11.672"/>
    </inkml:context>
    <inkml:brush xml:id="br0">
      <inkml:brushProperty name="width" value="0.26667" units="cm"/>
      <inkml:brushProperty name="height" value="0.53333" units="cm"/>
      <inkml:brushProperty name="color" value="#974806"/>
      <inkml:brushProperty name="tip" value="rectangle"/>
      <inkml:brushProperty name="rasterOp" value="maskPen"/>
      <inkml:brushProperty name="fitToCurve" value="1"/>
    </inkml:brush>
  </inkml:definitions>
  <inkml:trace contextRef="#ctx0" brushRef="#br0">7689 770 37,'-18'8'28,"4"16"2,-11-6-1,0 6-27,-5 3-3,-9-2 2,-7 3 1,-8-3 1,-5 8 2,-7 1 0,-7 10-1,-13 4 1,-4 10-1,-13 1-1,1 7 1,-7-2-2,5 2-1,0-8 0,9-4-1,7-5 1,10-6-1,9-7 1,11-2-1,8-5 0,6-4 1,6-1 1,8-4-2,6-3 0,8-4-2,6-6 2,10-7-1,11-8 1,14-9 0,17-8-1,11-8 1,20-9-1,8-6 1,14-7-1,5-4 1,0 0-1,-5 0 1,-9 5-2,-9 1 2,-16 7-1,-10 3 0,-12 7 0,-15 3-1,-9 9 0,-10 2 0,-9 9 1,-11 8 1,-17 10 0,-13 14 2,-21 11 0,-15 15 2,-20 8-1,-13 13 0,-14 2-1,0 6 1,-1-4-2,8-3-1,11-10 1,15-9-2,18-11 1,18-10-1,19-10 1,15-10-2,25-7 1,9-17 0,24-6 0,19-9 0,19-10 0,16-11 0,15-6 0,5-5 1,3-1-1,-3 0 1,-10 6-1,-14 5 0,-15 10 1,-20 7-2,-15 12 0,-14 7 1,-19 18 1,-17-1 1,-20 16 1,-17 15-1,-24 7 1,-14 13 1,-18 6 0,-12 8-2,-8-1 0,3-2-2,7-6 1,11-9-1,19-9 1,18-7-1,19-10 0,21-11 1,32-9-1,0 0 0,40-28 1,8 0 0,14-7-1,9-4 1,6-4-1,0-2 1,-3-1-1,-10 1 1,-7 6-1,-13 4-1,-10 9 0,-15 2 0,-10 9 0,-9 15 1,-29-3 0,-8 20 2,-16 8-1,-11 9 2,-12 9 0,-5 7 0,-6-1-1,6 1 0,6-9-1,13-5 0,14-11 0,13-9 0,20-15-1,15-13 2,20-12-2,14-10 2,10-5-1,10-11 1,11-3-2,5-6 0,0 0 0,1 0-1,-3 3 0,-7-1-1,-5 8 0,-8 2 0,-8 11 0,-13 5 1,-8 11 1,-19 20 1,0 0 1,-26 11 1,-7 17 0,-10 9 1,-10 4 0,0 8 1,-3-3-2,8-1 1,5-7-1,13-6-1,10-13-1,16-7 1,18-11-1,9-9 0,11-8-1,6-1 1,6-4-1,1-2 1,1 0 1,-3 1-1,-8 1 0,-2-1 0,-3 2 0,-5-3-1,2-3 0,0-2-1,4-2 1,-1-3-1,4 3 2,-3 0-1,-1 4 2,-2 5 1,-5 2 0,-4 7 0,-8 3 0,-1 6 0,-12 3-2,16-8 2,-6 3-3,1-4 1,4-2-1,4-5 0,6-1 1,3-2-1,2-1 1,5-1 0,3 1 0,2-1-1,1 4 1,2-3 0,0 0 0,1-1 0,0-1-1,1-3 0,2-3 0,0-2 0,-1 1 0,-2 1 1,-4 3-1,-1 1 0,-5 5 1,-4 3 0,-7 5 1,-6 3-1,-3 4-1,-14 4 0,16-5 0,-16 5-1,0 0 1,0 0-1,0 0 1,0 0 0,0 0 0,0 0 2,-10 2 1,-2 9 0,-10 4 0,-9 8 1,-11 4 0,-5 8-1,-14 4 0,-7 5 0,-4 0-2,1-1 0,3-3-1,8-7 0,10-5 0,10-7 0,16-8-1,24-13 0,0 0 1,27-13 0,16-8 0,13-11-1,17-6 1,7-10-1,4-2 2,0 0-1,-5 1 1,-7 5 0,-8 5-1,-14 2 0,-9 6 0,-8 2-1,-4 0 0,-4-4-1,-2 2 0,-5-4 1,-1 6-1,-6 3 3,-3 6-1,-5 8 2,-3 12 1,-16 1 1,-3 8 1,0 9 0,-12 0-1,1 4-1,-6-3 1,3 1-3,1-6 1,3-3-3,5-3 0,6-6-1,8-3 2,10 1-1,2-15 1,8 4 1,8 2-1,4-5 2,5 2 0,0 1 1,1 0-2,-1 2 2,0 0-1,-4 0-2,-5-1 1,-2-1-1,-5 1 0,-1-2-1,0 2 1,-7 0 0,-3 10 1,0-10 1,0 10 1,-17 4 0,2 4 1,-6 7 1,-8 0 0,0 5-1,-8-3 1,2 4-2,-4-3 0,5 1-3,0-5 2,2-2-2,1-2 2,4 1-1,0-2 1,3 2-1,0-2 2,-2 3 0,0-1-1,5 1 2,0-2-2,1 1 0,1-3-1,2 0 1,1-1 0,1 0 0,1-1 0,-2 3 0,-3-1 0,3 3 0,-4 1 0,-1 2 0,-3 2-1,2-2 0,-1 0 1,2-2-1,3-1 0,2-2 0,0-2 0,5-1 1,0-1 0,1 0 0,-1 2 0,1 2 1,-2 1-1,-1 1 0,-2-2 0,3-1 0,-2 1-1,1-1 0,2-1 0,0-3 1,11-4-1,-15 6 0,15-6 0,-12 7 0,12-7 1,-13 12 0,2-4 0,0 2 0,-2 0-1,-2 2 1,0 0 0,1 0-1,-2-2 1,5 0-1,0-2-1,11-8 1,-17 13 0,17-13 1,-16 12-1,16-12 0,-18 13 0,9-5 1,-2 1-1,-2 1 0,-1 1 1,0 1-1,-4 1 1,-1 2 0,0-1-1,2 1 1,-2-1-1,2 2 1,-2-2-1,0 1-1,0-1 1,3 3-1,-4 0 1,-4 5 0,-3 3 0,0 1-1,-3 3 1,0 4 1,-1 1-1,-5 1 0,-2 3 0,2 0 1,-1 2-1,-3 1 0,-1 2 0,-2 1 1,-2-1-1,6 4 0,-1-3-1,1-2 1,4-4-1,6-6 1,6-6 0,5-6-2,11-7 2,7-13-1,12 4 1,10-13 0,12-8 0,10-5 0,16-4 0,8-7 0,12-6 0,6-4 0,10-2-1,6-3 0,5 2-1,2-3 0,4 0 0,3 1 0,1 2 1,-4 3-1,-3 6 2,-11 2-1,-5 6 1,-11 5-1,-8 5 2,-9 5-1,-8 5-1,-6 2 1,-3 4-1,1 1 0,-3 3 0,-3 1 1,-1 1-1,-1 2 0,-1 0 0,-4 0 1,-2-1 1,-6 0-1,-3 0 1,-4-2-1,-6 0 0,-5-1 0,-11-1 0,0 0 0,0 0 0,-14 15 0,-7-7 0,-10 6 0,-8 3 1,-12 6 0,-10 7 0,-12 4 0,-9 5 0,-8 4 1,-8 1-2,0-1 1,0-2-1,2-2 1,5-4 0,4-2 0,7-6-1,6 0 1,7-2 0,5 0-1,2 1 1,1-1 0,3-2-1,2 0 0,0-2 0,1-1 0,5-3 1,-3-2-1,3 0 0,2-3 0,2-1 1,1 0-1,1 0 1,1 0-1,0 0 1,-1 0 0,-1-1 0,1 0-1,0-3 0,0 1 1,0-3-1,-1-2 0,1-2 0,2 0 0,2-1 0,0 0 0,2 0 0,-3 1 1,3 1-1,1 1 0,1 0 0,-1-1 1,2 0-1,1 0 0,2-2 0,2-2 0,2 0 0,-1-2 0,1 0 0,1 0 1,1 0-1,-2 1 0,-2 1 1,-2 2-1,-1 2 0,-3 1 1,1-2-1,-2 1 0,1-1 1,0-2-1,3-4 0,-1 1 0,2-4 0,2 1 0,0 1 0,-1 1 1,-1 1-1,-2 4 0,-4 2 0,1 4 0,-3 2 0,-3-1 0,0 1 0,0 0 0,0-2 0,0-1 0,4-2 0,-1-1 0,3-1 0,0 2 1,3-1-1,-4 1 0,1 2 0,0 2 0,-2 2 0,0 1 0,-2 1 0,1-1 0,-4-1 0,4 0 0,1-4 0,1 0 0,0-3 0,3-1 0,1 0 0,2 0 1,2 0-1,-1 1 0,0 3 0,1 1 0,0 2 0,-2 2 1,-2-1-1,2 1 0,-1 0 0,1-3 0,1-1 0,2-4 0,-1-1 0,2-2 0,2 0 1,-2 1-1,-3 1 0,-1 1 0,-3 2 0,-3 2 0,-2 2 0,-2 0 1,0-1-1,1-1 0,1-3-1,2-1 1,0 0 1,2-5-1,2 2 0,-2 0 0,-1 0 0,-2 3 0,-3 3 0,-3 0 0,-4 3 0,-2 1 0,-3 1 0,-1-3 1,0 0-2,1-2 1,1-2 0,1-3 0,-1 0 0,4-1 0,-1-1 0,0 2 0,-3 4 0,-1 0 0,-2 3 0,-1 1 0,0 0 0,-1 1 1,1 0-1,3-4 0,3 0 0,5-2-1,1-3 1,6-1 0,3-1 0,2 0 0,2 1 0,2 1 0,3 0-1,3 2 1,2 0 0,5 0 0,3 0-1,2 0 1,10-2-1,0 0 1,0 0 0,13-9-1,1 4 1,4 1 0,3-1 0,4 2 0,2 1 0,1 1-1,4 1 1,0 1 0,5-1 0,3-1 0,3-1 0,3-3 0,3-1 0,2-2-1,1-1 1,1 0 0,-2 0 0,0 2 0,-2 1 0,-3 2 0,-1 1 0,-1 0 0,0 1 0,3-1 0,0-3 0,0-1 0,3-2 0,1-1 0,-2-1 0,2-1 0,-3 0 0,-3 1 0,-3-1 0,0 3 0,-3 2 0,-1-3 0,-1 1 0,0 0 0,0 2 0,2-3 1,-1-1-1,1 1-1,-1-2 2,2 2-1,-1 0 0,-3 0 0,0 2 0,0 2 0,-2 0 0,-2 2 0,-1-2 0,1 1-1,0-1 2,1 0-1,1-2 0,0 1 0,-1 1 0,1 0 0,2 2 1,-3 1-1,1 3 0,-2 2-1,0 1 1,2 1 0,0 0 0,1 0 0,2-1 0,0-1 0,2 1 0,-2-1 0,1-1 0,-2 1 0,-1 0 0,2 2 0,-3-1 0,-2 3 1,0-2-1,1 1 0,1 0 0,1-2 0,2-2 0,-1 0-1,4-1 1,0-2 0,2 1 0,-2-1 0,0 1 0,0 0 0,-2 1 0,-1 0 0,-3 1 0,0 0 0,-2-1 0,3 0 0,-1-1 0,1 0 0,-2-4 0,2 0 0,0-1 0,1 0-1,-1-2 1,-1 0 0,-1 2 0,0-2 0,-1 2 0,0 1 0,-2 0 1,1 2-1,-2-1 0,1-2 0,0 1 0,2-2 0,-1-2 0,2-1 0,1-1 0,-1-1-1,-2 1 1,0 0 0,-1 1 0,-3 0 0,-1 0 0,-1 2 0,-2-2 0,1-1-1,2-4 1,2-1 1,2-3-1,2-2 1,2 0-1,-2-1 1,1 0-1,-1 2 1,0 3 0,-4 0-1,-3 3 0,0 0 0,0 1 0,0-1-1,2-2 1,0 0 0,3-2 0,0-2-1,1 3 1,-1-2 0,-1 0 0,-2 4 0,-4 2 0,-5 2 0,-3 4 0,-4 3 0,-11 4 0,0 0-1,0 0 1,0 0 0,-12 21 0,-7-4 0,-10 7 0,-6 7 0,-10 8 0,-10 8 0,-13 7 0,-7 7 0,-7 3-1,-6 1 0,0 0 1,1-3-1,5-4 1,6-7 0,9-5-1,12-8 1,11-8-1,11-9 1,13-3-2,10-8 1,10-10 0,26 4-1,12-9 0,14-9-1,24-4 0,12-10 0,17 0 1,4-4 0,5 4 0,-4 4 1,-5 7 0,-10 9 1,-16 5 2,-10 11-1,-16 3 1,-6 5-1,-14-4 0,-7-1 0,-6-3-2,-20-8 1,1 16-1,-23-4 1,-18 8 0,-19 7 1,-20 9 0,-22 8 0,-19 3 1,-13 4-1,-5-1 0,-1-4-1,4-11 0,13-6-1,14-10 1,15-10-2,20-6 1,16-10-1,18-5 1,13-5 2,20-2-2,14-7 1,22-4-1,18-6 1,14-5 0,8-1 1,2 4 0,-4 2-1,-9 6 1,-8 3-1,-16 6 1,-14 10 0,-21 11 0,-14-6 0,-13 4 1,-18 9-1,-22 4 0,-17 10 1,-23 4 0,-17 8-1,-22 5 0,-13 4 0,-10 3-1,2-3-1,8-7 0,6-7 0,16-7 1,15-9-2,25-8 1,19-6 0,21-9 0,16-3 1,21-5-1,17-4 2,17-4-2,9-1 2,8 1-1,2 2 0,0 3 1,-2 4-1,-7 3 1,-8 5-1,-16 10 2,0 0-1,-26-6 0,-2 12 0,-12 0 0,-6 4-1,-10 3 1,-6 1 0,-5 2-1,-3 2 0,-2 1 0,1-3 0,0 1 0,2-2 0,3-2 0,3 1 0,3-1 0,3 0 0,3-1 0,3 0-1,3-1 2,4-1-2,1-1 1,2 0 0,1-5 0,2 0 0,1-3 0,3 0 0,-1-1 0,-2 0 1,-1 1-1,-1 0 0,-2 0 1,1 0-1,-2 0 0,-1 1 1,0-4-1,1 0 0,0-1 0,0 0 0,0-2 0,1 0 1,-3-3-1,1 4 0,-2-3 1,-2 3 0,-2-3-1,0-1 1,-2 1-1,1-2 1,1 2-1,-2-3 1,4 1-1,1-3 0,3 3 0,3-1 0,-1-1 0,2 0 0,3 0 0,1 0 0,0 1 0,1-1 0,1 3 0,-1-1 0,1 2 0,1 1 0,1 1 0,0 2 0,2 1 0,2 1 0,0-1 1,4 1-1,2 1 0,2 0 0,2 0 0,2 0 0,-1 0 0,2 0 0,2 0 0,0 1 0,0 2 0,1-2 1,-1 0-1,1 1 0,1 1 0,10-3 0,-17 4 0,17-4 0,-17 3 0,17-3 0,-12 2 0,12-2 0,0 0 0,-13 3 0,13-3 1,0 0-1,-10 5 0,10-5 0,0 0 0,0 0 0,0 0 0,-10 3 0,10-3 0,0 0 0,0 0 0,0 0 1,0 0-1,0 0 0,0 0 0,0 0 0,0 0 0,0 0 0,0 0-1,0 0 0,0 0 0,0 0-4,1 17-20,-1-17-16,3 21 0,4 1-1,10 5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978.90918" units="1/in"/>
          <inkml:channelProperty channel="Y" name="resolution" value="2978.66846" units="1/in"/>
          <inkml:channelProperty channel="F" name="resolution" value="INF" units="1/dev"/>
        </inkml:channelProperties>
      </inkml:inkSource>
      <inkml:timestamp xml:id="ts0" timeString="2012-11-07T19:08:04.2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B28B99-FA06-4C35-AA0D-ECA963674D92}" emma:medium="tactile" emma:mode="ink">
          <msink:context xmlns:msink="http://schemas.microsoft.com/ink/2010/main" type="inkDrawing" rotatedBoundingBox="16793,7376 17461,9729 15229,10364 14560,8011" hotPoints="17289,8845 16073,10062 14856,8845 16073,7629" semanticType="enclosure" shapeName="Circle">
            <msink:destinationLink direction="with" ref="{2F34BA20-F717-40E6-B709-37FC5E7EF6B9}"/>
          </msink:context>
        </emma:interpretation>
      </emma:emma>
    </inkml:annotationXML>
    <inkml:trace contextRef="#ctx0" brushRef="#br0">416 241 12,'0'0'13,"0"0"-1,0 0-1,0 0-1,0 0 0,0 0-2,0 0-2,0 0 1,0 0-2,0 0 0,-5 10-1,5-10-1,0 0 1,0 0 0,0 0-1,-12-1 1,12 1 0,0 0-1,0 0 1,-11 8-1,11-8 0,0 0 0,-7 12-1,7-12 1,0 0-1,-13 10 0,13-10 1,0 0-1,-12 12 0,12-12 0,0 0 1,-15 9-1,15-9 0,0 0-1,-13 14 2,13-14-2,-11 10 0,11-10 0,-11 11 0,11-11 1,-10 11-1,10-11 0,-10 10 0,10-10 1,-9 10-1,9-10 0,0 0 0,-12 12 0,12-12 0,0 0 0,-11 15-1,11-15 1,-8 9 0,8-9 0,-9 13-1,9-13 1,-9 14 0,9-14-1,-13 12 1,13-12-1,-7 10 0,7-10 1,-10 9-1,10-9 1,0 0-1,-16 11 0,16-11 1,0 0-1,-14 13 1,14-13 0,-10 12-1,10-12 1,-11 12 0,7-2-1,4-10 1,-8 17 0,5-7 0,3-10 0,-8 16 0,8-16 0,-6 18 0,6-18 1,-4 14-2,4-14 0,-6 10 1,6-10-1,-3 10 1,3-10-1,-4 11 0,4-11 0,-5 12 0,5-12 1,-3 16-1,3-16 0,-5 16 0,5-16 0,-5 15 0,5-15 1,-3 12-1,3-12 1,0 0-1,-5 10 0,5-10 1,0 0-1,0 0 1,-3 9-1,3-9 0,-3 10 1,3-10-1,-4 13 0,4-13 1,-3 14-1,3-14 0,-4 15 0,4-15 0,-6 16 0,6-16 0,-4 13 0,4-13 0,-3 12 0,3-12 0,-5 11 0,5-11 0,-3 12 0,3-12 0,-4 13 1,4-13-1,-3 15 0,3-15 0,-3 16 0,3-16 0,-3 16 1,3-16-1,-3 14 0,3-14 0,-2 16 0,2-16 1,-2 14-1,1-4 0,1 0 0,-2 0 0,1 1 0,1-1 0,-3-1 0,3 1 1,0-10-1,-2 17 0,2-17 0,-1 16 0,1-16 0,-1 17 1,1-17-1,-1 17 0,1-17 0,-1 17 0,1-7 0,0-10 0,-1 18 0,1-18 0,-1 17 0,1-17 1,-3 16-2,3-16 2,0 14-1,0-14 0,0 13 0,0-13 0,0 15 0,0-15-1,0 17 2,1-7-1,-1 0 1,2 2-2,-2 0 3,1 1-2,0-1 1,0 0-1,0 0 0,0 0 1,0 0-1,1-2 1,-1 0-1,2 1 0,-2-1 0,1 1 0,0-1 0,1 1 1,0-1-1,0 1 0,0 1 0,1-1 0,-1 1 0,1 0 0,1 2 0,-1-1 1,-1 0-1,2 1 0,0 1 0,0-1 0,-1-2 0,1-2 1,-1 1-1,-4-11 0,10 18 0,-10-18 0,9 13 0,-9-13 0,10 16 0,-5-4 1,2-3-1,-2 2 0,2 2 0,3 0 0,-5 0 0,5 0 0,0-1 0,0 2 1,-1-2-1,1 0 0,0 0 0,-4-2 1,4 1-1,-3-1 0,1 1 0,-2 0 0,1-1 0,1 1 0,-2 0 0,2 0 1,-1-1-2,-1 2 1,0-1-1,-1-1 1,1 0 0,-6-10 0,11 17 0,-11-17 0,10 18 0,-10-18 0,11 13 1,-11-13-1,11 14 0,-11-14 0,12 14 0,-12-14 0,13 13 0,-13-13 0,12 12 0,-12-12 0,12 13 0,-12-13 0,12 13 0,-12-13 1,11 13-1,-11-13 0,10 13-1,-10-13 1,10 14 0,-10-14 0,10 15 0,-10-15 0,10 13 1,-10-13-1,10 12 0,-10-12 0,0 0 1,11 11-1,-11-11 1,0 0-1,11 8 0,-11-8 0,10 8 0,-10-8 1,13 12-1,-13-12 0,12 14-1,-12-14 1,14 14 0,-14-14 1,13 14-1,-13-14 0,9 9 0,-9-9 0,10 8 0,-10-8 1,0 0-1,14 13 0,-14-13 0,12 14 0,-12-14 0,12 13 0,-12-13 0,13 12 0,-13-12 0,13 10 0,-13-10 0,9 7 0,-9-7 0,11 6 0,-11-6 0,13 8 0,-13-8 0,14 11 0,-14-11 0,15 13 0,-15-13 0,15 11 0,-15-11 0,11 10 0,-11-10 0,12 9 0,-12-9 0,12 8 1,-12-8-1,14 10 0,-14-10 0,16 14 0,-16-14 0,15 13 0,-15-13 0,12 12 0,-12-12 0,11 8 0,-11-8 0,0 0 1,12 4-1,-12-4 0,0 0 0,15 4 0,-15-4 0,13 4 1,-13-4-1,14 6 0,-14-6 0,17 5 0,-17-5 0,16 5 0,-16-5 1,13 2-1,-13-2 0,11 0 0,-11 0 0,9 1 0,-9-1 0,14 2 0,-14-2 1,15 7-1,-15-7 0,17 6 0,-17-6 0,15 7 0,-15-7 0,12 3 0,-12-3 0,12 1 0,-12-1 0,12 0 0,-12 0 0,14 0 0,-14 0 0,15 2 0,-15-2 0,14 2 0,-14-2 0,14 2 0,-14-2 0,13 0 0,-13 0 0,13 0 0,-13 0 0,12-1 0,-12 1 0,15-1 0,-15 1 0,14-2 0,-14 2 0,14-1 0,-14 1 0,14-1 0,-14 1 0,13-1 0,-13 1 0,12-2 0,-12 2 1,15-1-1,-15 1 0,17 0 0,-17 0 0,15-1-1,-15 1 1,16 1 0,-16-1 0,11 1 0,-11-1 0,0 0 0,13 1 0,-13-1 0,0 0 1,13-1-1,-13 1 0,10-1 0,-10 1 0,12-1 0,-12 1 0,13-1 0,-13 1 0,13-3 0,-13 3 0,13-2 0,-13 2 0,13-3 0,-13 3 0,16-2-1,-16 2 1,15-2 1,-15 2-1,15-3 0,-15 3 0,16-1 0,-16 1 0,15-3 0,-15 3 0,15-2 0,-15 2 0,14-4 0,-14 4 0,15-2-1,-15 2 1,16-3 0,-16 3 0,16-5 0,-16 5 0,18-4 0,-8 1 0,0-1 0,0 1 0,0 0 0,0 0 0,-10 3 0,18-7 0,-18 7 0,12-7 0,-12 7 0,14-6 0,-14 6 0,13-9 0,-13 9 0,15-8 0,-15 8 0,18-10 0,-18 10 0,18-11 0,-8 7 0,-10 4 0,16-11 0,-16 11 0,18-12 0,-18 12 0,17-10 0,-17 10-1,18-11 2,-8 5-2,0 2 1,0-1 0,-10 5 0,17-13 0,-7 9 0,-10 4 0,19-15 0,-9 8 0,0-2 0,-10 9 0,19-16 0,-19 16 0,17-15 0,-17 15 0,19-13 0,-19 13 0,14-12 0,-4 5 0,-10 7-1,13-16 1,-6 6 0,-7 10 0,11-20 0,-3 9 0,1 0 0,-3 0 0,3 1 0,0 0 0,-1 0 0,-8 10 0,16-18 0,-16 18 0,13-18-1,-6 8 1,-7 10 0,13-19 0,-6 8 0,-1 1 0,0-1 0,1-2 0,-2 3 0,1-2 0,-1-2 0,1 1 0,-1 1 0,1-1-1,-1 0 2,1 0-1,0-1 0,-1 2 0,0-1-1,2 1 1,-3-1 0,2 0 0,-2 1 0,1 1 0,0-1 0,0 0 0,-1 0 0,-1 0 0,2-1 0,-1 1 0,-1-1 0,1 1 0,-1-1 0,-1 0 0,1 0 0,-3 13 0,7-19 0,-7 19 0,10-17 0,-10 17 0,9-12 0,-9 12 0,9-10 0,-9 10 0,8-13 0,-8 13-1,6-16 1,-6 16 0,7-17 0,-4 7 0,-3 10 0,4-18 0,-4 18 0,5-18 0,-5 18-1,3-18 1,-2 8 0,-1 10 0,1-21 0,0 10 0,-1-1 0,0 0 0,0-2 0,1 3 0,-1-1 0,2 1 0,-2 0 0,0-3 0,0 3-1,0-4 0,0 1 0,0-2 1,-2-2 0,2 0-1,-1 1 1,0 2 0,0-1 0,0 3 1,0-1-1,0 3 0,1 1 0,-1 1 0,0-1 0,0-3 0,-1 2 0,1-2 0,0 0 0,0-1 0,-1-2 0,1 2 0,0 2 0,0 0 0,-2 1 0,2-2 0,0 4 0,0-1 0,1-3 0,-4 2 0,1-2 0,0-1 0,1 1 0,-4-3 0,4 0 0,-2 0 0,-1 2 0,3 1 0,-1-1 0,2 5 0,-3-1 0,4 10 0,-4-14 0,4 14 0,-2-12 0,2 12 0,-5-15 0,2 4 0,-1-1 0,-1-2 0,1 0 0,-3 0 0,3-1 0,-2 4 0,2-1 0,0 2-1,4 10 1,-7-17-1,7 17 1,-4-19-1,0 9 1,1-2-1,0-1 0,-3 0 2,2-2-2,-2 0 1,1 0 0,-2 3 0,2 0 0,-2 1 0,0 0 0,1 1 0,0-1 0,0 1 0,-1 0 0,0-1 0,1 0 0,-2 1 0,1-1 0,1 0 0,-1 1 0,7 10 0,-11-16 0,11 16 0,-11-14 0,11 14 0,-9-12 0,9 12 0,-11-14 0,5 4 0,-2 0 0,0-1 0,2-1 0,-2 0 0,0-1 0,8 13 0,-17-20 0,17 20 0,-17-15 0,17 15 0,-19-11 0,9 6 0,10 5 0,-17-12 0,7 6 0,0 0 0,0-3 0,-1 1 1,0-1-2,1 0 1,-1 1 0,0 1 0,11 7 0,-19-12 0,19 12 0,-17-9 0,17 9 0,-17-7 0,17 7 0,-18-9 0,8 4 0,1 0 0,-1-3 0,-1 2 0,0 0 0,-2-1 0,1 2 0,0 0 0,0 1 0,1 1 0,-1-1 0,-1 2 0,-1-1 0,1 0 0,1 0 0,-1 1 0,1 0 0,1 1 0,-1 0 0,2 1 0,0 1 0,0 0 0,0-1 1,0 1-2,-2 0 1,0 0 1,0-2-1,-2 1 0,0 0 0,0-1 0,-1 0 0,1 1 0,0 0 0,-1 0 0,2 2 0,0 0 0,1 0 0,1 0 0,-2 0 0,0 0 0,3-1 0,-1 0 0,2 0 0,-2-2 0,11 1 1,-19 3-1,19-3 0,-17 0 0,7 1 0,10-1 0,-17 3 0,17-3 0,-19 4 0,19-4 0,-17 4 0,17-4 0,-13 2 0,13-2 0,-11 2 0,11-2 0,0 0 0,-10 2 0,10-2 0,0 0 0,-13 5 0,13-5 0,-14 6 0,14-6 0,-16 7 0,16-7 0,-14 7 1,14-7-1,-13 5-1,13-5 1,-10 2 0,10-2 0,0 0 0,-11 4 0,11-4 0,0 0 0,-14 5 0,14-5 0,-12 4 0,12-4 0,-14 6 0,14-6 0,-14 5 0,14-5 0,-15 4 0,15-4 0,-11 3 0,11-3 0,-10 3 0,10-3 0,-12 4 0,12-4 0,-13 3 0,13-3 0,-16 6 0,16-6 0,-19 5 0,19-5 0,-20 6 0,10-4 0,0-1 0,0-1 1,0 1-1,10-1-1,-18 0 1,18 0 1,-17 1-1,17-1-1,-13 1 1,13-1 0,-11 3 0,11-3 0,-11 4 0,11-4 0,-12 4 0,12-4 0,-13 4 0,13-4 0,-12 4 0,12-4 0,-13 5 0,13-5 0,-11 8 0,11-8 0,-12 9 0,12-9 0,-11 7 0,11-7 0,-11 6 0,11-6 0,-10 6 0,10-6 0,-11 5 0,11-5 0,-11 9 0,11-9 0,-12 8 0,12-8 0,-12 10 0,12-10 0,-12 9 0,12-9 0,-11 7 0,11-7 0,-11 7 0,11-7 0,0 0-1,-12 4 1,12-4 0,0 0 0,0 0 0,-11 6 0,11-6 0,0 0 0,-12 6 0,12-6 0,0 0 0,-12 7 0,12-7 0,-10 7 0,10-7 0,0 0 0,-12 5 0,12-5 0,0 0 0,-11 6 0,11-6 0,0 0 0,0 0-1,-12 6 1,12-6 0,0 0 0,-11 2 0,11-2 0,0 0 0,-11 5 0,11-5 0,0 0 0,-10 4 0,10-4-1,0 0 1,0 0 0,-12 6 0,12-6 0,0 0 0,0 0 0,-13 5 0,13-5 0,0 0 0,0 0 0,-10 6 0,10-6 0,0 0-1,0 0 1,0 0 0,-11 4 0,11-4 0,0 0-1,0 0 1,0 0 0,0 0-1,0 0 0,0 0 0,0 0 0,-11 4-1,11-4 1,0 0-1,0 0 0,0 0 0,0 0-1,0 0-2,0 0-1,0 0-3,0 0-10,0 0-19,0 0 2,0 0-1,6-14 2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6A2E4-7567-4C79-81D9-AB8333680C73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FA53-B9E0-4E2F-BF18-67F0F38ED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6FA53-B9E0-4E2F-BF18-67F0F38ED6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0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41B5-AFCD-4908-A0D3-4E7178ABAD2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67D-4302-446D-B8AA-1C090749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41B5-AFCD-4908-A0D3-4E7178ABAD2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67D-4302-446D-B8AA-1C090749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41B5-AFCD-4908-A0D3-4E7178ABAD2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67D-4302-446D-B8AA-1C090749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6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41B5-AFCD-4908-A0D3-4E7178ABAD2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67D-4302-446D-B8AA-1C090749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3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41B5-AFCD-4908-A0D3-4E7178ABAD2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67D-4302-446D-B8AA-1C090749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9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41B5-AFCD-4908-A0D3-4E7178ABAD2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67D-4302-446D-B8AA-1C090749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9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41B5-AFCD-4908-A0D3-4E7178ABAD2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67D-4302-446D-B8AA-1C090749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41B5-AFCD-4908-A0D3-4E7178ABAD2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67D-4302-446D-B8AA-1C090749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41B5-AFCD-4908-A0D3-4E7178ABAD2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67D-4302-446D-B8AA-1C090749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5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41B5-AFCD-4908-A0D3-4E7178ABAD2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67D-4302-446D-B8AA-1C090749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2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41B5-AFCD-4908-A0D3-4E7178ABAD2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67D-4302-446D-B8AA-1C090749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7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041B5-AFCD-4908-A0D3-4E7178ABAD2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EB67D-4302-446D-B8AA-1C090749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customXml" Target="../ink/ink14.xml"/><Relationship Id="rId26" Type="http://schemas.openxmlformats.org/officeDocument/2006/relationships/customXml" Target="../ink/ink22.xml"/><Relationship Id="rId39" Type="http://schemas.openxmlformats.org/officeDocument/2006/relationships/customXml" Target="../ink/ink34.xml"/><Relationship Id="rId21" Type="http://schemas.openxmlformats.org/officeDocument/2006/relationships/customXml" Target="../ink/ink17.xml"/><Relationship Id="rId34" Type="http://schemas.openxmlformats.org/officeDocument/2006/relationships/customXml" Target="../ink/ink30.xml"/><Relationship Id="rId42" Type="http://schemas.openxmlformats.org/officeDocument/2006/relationships/image" Target="../media/image6.emf"/><Relationship Id="rId47" Type="http://schemas.openxmlformats.org/officeDocument/2006/relationships/customXml" Target="../ink/ink38.xml"/><Relationship Id="rId50" Type="http://schemas.openxmlformats.org/officeDocument/2006/relationships/image" Target="../media/image10.emf"/><Relationship Id="rId55" Type="http://schemas.openxmlformats.org/officeDocument/2006/relationships/customXml" Target="../ink/ink42.xml"/><Relationship Id="rId7" Type="http://schemas.openxmlformats.org/officeDocument/2006/relationships/customXml" Target="../ink/ink5.xml"/><Relationship Id="rId2" Type="http://schemas.openxmlformats.org/officeDocument/2006/relationships/customXml" Target="../ink/ink1.xml"/><Relationship Id="rId16" Type="http://schemas.openxmlformats.org/officeDocument/2006/relationships/customXml" Target="../ink/ink12.xml"/><Relationship Id="rId20" Type="http://schemas.openxmlformats.org/officeDocument/2006/relationships/customXml" Target="../ink/ink16.xml"/><Relationship Id="rId29" Type="http://schemas.openxmlformats.org/officeDocument/2006/relationships/customXml" Target="../ink/ink25.xml"/><Relationship Id="rId41" Type="http://schemas.openxmlformats.org/officeDocument/2006/relationships/customXml" Target="../ink/ink35.xml"/><Relationship Id="rId54" Type="http://schemas.openxmlformats.org/officeDocument/2006/relationships/image" Target="../media/image12.emf"/><Relationship Id="rId6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11" Type="http://schemas.openxmlformats.org/officeDocument/2006/relationships/customXml" Target="../ink/ink8.xml"/><Relationship Id="rId24" Type="http://schemas.openxmlformats.org/officeDocument/2006/relationships/customXml" Target="../ink/ink20.xml"/><Relationship Id="rId32" Type="http://schemas.openxmlformats.org/officeDocument/2006/relationships/customXml" Target="../ink/ink28.xml"/><Relationship Id="rId37" Type="http://schemas.openxmlformats.org/officeDocument/2006/relationships/customXml" Target="../ink/ink33.xml"/><Relationship Id="rId40" Type="http://schemas.openxmlformats.org/officeDocument/2006/relationships/image" Target="../media/image5.emf"/><Relationship Id="rId45" Type="http://schemas.openxmlformats.org/officeDocument/2006/relationships/customXml" Target="../ink/ink37.xml"/><Relationship Id="rId53" Type="http://schemas.openxmlformats.org/officeDocument/2006/relationships/customXml" Target="../ink/ink41.xml"/><Relationship Id="rId58" Type="http://schemas.openxmlformats.org/officeDocument/2006/relationships/image" Target="../media/image14.emf"/><Relationship Id="rId5" Type="http://schemas.openxmlformats.org/officeDocument/2006/relationships/customXml" Target="../ink/ink3.xml"/><Relationship Id="rId15" Type="http://schemas.openxmlformats.org/officeDocument/2006/relationships/customXml" Target="../ink/ink11.xml"/><Relationship Id="rId23" Type="http://schemas.openxmlformats.org/officeDocument/2006/relationships/customXml" Target="../ink/ink19.xml"/><Relationship Id="rId28" Type="http://schemas.openxmlformats.org/officeDocument/2006/relationships/customXml" Target="../ink/ink24.xml"/><Relationship Id="rId36" Type="http://schemas.openxmlformats.org/officeDocument/2006/relationships/customXml" Target="../ink/ink32.xml"/><Relationship Id="rId49" Type="http://schemas.openxmlformats.org/officeDocument/2006/relationships/customXml" Target="../ink/ink39.xml"/><Relationship Id="rId57" Type="http://schemas.openxmlformats.org/officeDocument/2006/relationships/customXml" Target="../ink/ink43.xml"/><Relationship Id="rId61" Type="http://schemas.openxmlformats.org/officeDocument/2006/relationships/customXml" Target="../ink/ink45.xml"/><Relationship Id="rId10" Type="http://schemas.openxmlformats.org/officeDocument/2006/relationships/image" Target="../media/image2.emf"/><Relationship Id="rId19" Type="http://schemas.openxmlformats.org/officeDocument/2006/relationships/customXml" Target="../ink/ink15.xml"/><Relationship Id="rId31" Type="http://schemas.openxmlformats.org/officeDocument/2006/relationships/customXml" Target="../ink/ink27.xml"/><Relationship Id="rId44" Type="http://schemas.openxmlformats.org/officeDocument/2006/relationships/image" Target="../media/image7.emf"/><Relationship Id="rId52" Type="http://schemas.openxmlformats.org/officeDocument/2006/relationships/image" Target="../media/image11.emf"/><Relationship Id="rId60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14" Type="http://schemas.openxmlformats.org/officeDocument/2006/relationships/customXml" Target="../ink/ink10.xml"/><Relationship Id="rId22" Type="http://schemas.openxmlformats.org/officeDocument/2006/relationships/customXml" Target="../ink/ink18.xml"/><Relationship Id="rId27" Type="http://schemas.openxmlformats.org/officeDocument/2006/relationships/customXml" Target="../ink/ink23.xml"/><Relationship Id="rId30" Type="http://schemas.openxmlformats.org/officeDocument/2006/relationships/customXml" Target="../ink/ink26.xml"/><Relationship Id="rId35" Type="http://schemas.openxmlformats.org/officeDocument/2006/relationships/customXml" Target="../ink/ink31.xml"/><Relationship Id="rId43" Type="http://schemas.openxmlformats.org/officeDocument/2006/relationships/customXml" Target="../ink/ink36.xml"/><Relationship Id="rId48" Type="http://schemas.openxmlformats.org/officeDocument/2006/relationships/image" Target="../media/image9.emf"/><Relationship Id="rId56" Type="http://schemas.openxmlformats.org/officeDocument/2006/relationships/image" Target="../media/image13.emf"/><Relationship Id="rId8" Type="http://schemas.openxmlformats.org/officeDocument/2006/relationships/customXml" Target="../ink/ink6.xml"/><Relationship Id="rId51" Type="http://schemas.openxmlformats.org/officeDocument/2006/relationships/customXml" Target="../ink/ink40.xml"/><Relationship Id="rId3" Type="http://schemas.openxmlformats.org/officeDocument/2006/relationships/image" Target="../media/image1.emf"/><Relationship Id="rId12" Type="http://schemas.openxmlformats.org/officeDocument/2006/relationships/image" Target="../media/image3.emf"/><Relationship Id="rId17" Type="http://schemas.openxmlformats.org/officeDocument/2006/relationships/customXml" Target="../ink/ink13.xml"/><Relationship Id="rId25" Type="http://schemas.openxmlformats.org/officeDocument/2006/relationships/customXml" Target="../ink/ink21.xml"/><Relationship Id="rId33" Type="http://schemas.openxmlformats.org/officeDocument/2006/relationships/customXml" Target="../ink/ink29.xml"/><Relationship Id="rId38" Type="http://schemas.openxmlformats.org/officeDocument/2006/relationships/image" Target="../media/image4.emf"/><Relationship Id="rId46" Type="http://schemas.openxmlformats.org/officeDocument/2006/relationships/image" Target="../media/image8.emf"/><Relationship Id="rId59" Type="http://schemas.openxmlformats.org/officeDocument/2006/relationships/customXml" Target="../ink/ink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customXml" Target="../ink/ink114.xml"/><Relationship Id="rId18" Type="http://schemas.openxmlformats.org/officeDocument/2006/relationships/image" Target="../media/image48.emf"/><Relationship Id="rId26" Type="http://schemas.openxmlformats.org/officeDocument/2006/relationships/image" Target="../media/image52.emf"/><Relationship Id="rId3" Type="http://schemas.openxmlformats.org/officeDocument/2006/relationships/customXml" Target="../ink/ink109.xml"/><Relationship Id="rId21" Type="http://schemas.openxmlformats.org/officeDocument/2006/relationships/customXml" Target="../ink/ink118.xml"/><Relationship Id="rId7" Type="http://schemas.openxmlformats.org/officeDocument/2006/relationships/customXml" Target="../ink/ink111.xml"/><Relationship Id="rId12" Type="http://schemas.openxmlformats.org/officeDocument/2006/relationships/image" Target="../media/image45.emf"/><Relationship Id="rId17" Type="http://schemas.openxmlformats.org/officeDocument/2006/relationships/customXml" Target="../ink/ink116.xml"/><Relationship Id="rId25" Type="http://schemas.openxmlformats.org/officeDocument/2006/relationships/customXml" Target="../ink/ink120.xml"/><Relationship Id="rId2" Type="http://schemas.openxmlformats.org/officeDocument/2006/relationships/image" Target="../media/image18.png"/><Relationship Id="rId16" Type="http://schemas.openxmlformats.org/officeDocument/2006/relationships/image" Target="../media/image47.emf"/><Relationship Id="rId20" Type="http://schemas.openxmlformats.org/officeDocument/2006/relationships/image" Target="../media/image49.emf"/><Relationship Id="rId29" Type="http://schemas.openxmlformats.org/officeDocument/2006/relationships/customXml" Target="../ink/ink1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customXml" Target="../ink/ink113.xml"/><Relationship Id="rId24" Type="http://schemas.openxmlformats.org/officeDocument/2006/relationships/image" Target="../media/image51.emf"/><Relationship Id="rId5" Type="http://schemas.openxmlformats.org/officeDocument/2006/relationships/customXml" Target="../ink/ink110.xml"/><Relationship Id="rId15" Type="http://schemas.openxmlformats.org/officeDocument/2006/relationships/customXml" Target="../ink/ink115.xml"/><Relationship Id="rId23" Type="http://schemas.openxmlformats.org/officeDocument/2006/relationships/customXml" Target="../ink/ink119.xml"/><Relationship Id="rId28" Type="http://schemas.openxmlformats.org/officeDocument/2006/relationships/image" Target="../media/image53.emf"/><Relationship Id="rId10" Type="http://schemas.openxmlformats.org/officeDocument/2006/relationships/image" Target="../media/image44.emf"/><Relationship Id="rId19" Type="http://schemas.openxmlformats.org/officeDocument/2006/relationships/customXml" Target="../ink/ink117.xml"/><Relationship Id="rId4" Type="http://schemas.openxmlformats.org/officeDocument/2006/relationships/image" Target="../media/image41.emf"/><Relationship Id="rId9" Type="http://schemas.openxmlformats.org/officeDocument/2006/relationships/customXml" Target="../ink/ink112.xml"/><Relationship Id="rId14" Type="http://schemas.openxmlformats.org/officeDocument/2006/relationships/image" Target="../media/image46.emf"/><Relationship Id="rId22" Type="http://schemas.openxmlformats.org/officeDocument/2006/relationships/image" Target="../media/image50.emf"/><Relationship Id="rId27" Type="http://schemas.openxmlformats.org/officeDocument/2006/relationships/customXml" Target="../ink/ink121.xml"/><Relationship Id="rId30" Type="http://schemas.openxmlformats.org/officeDocument/2006/relationships/image" Target="../media/image5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4.xml"/><Relationship Id="rId18" Type="http://schemas.openxmlformats.org/officeDocument/2006/relationships/customXml" Target="../ink/ink59.xml"/><Relationship Id="rId26" Type="http://schemas.openxmlformats.org/officeDocument/2006/relationships/customXml" Target="../ink/ink67.xml"/><Relationship Id="rId39" Type="http://schemas.openxmlformats.org/officeDocument/2006/relationships/customXml" Target="../ink/ink79.xml"/><Relationship Id="rId21" Type="http://schemas.openxmlformats.org/officeDocument/2006/relationships/customXml" Target="../ink/ink62.xml"/><Relationship Id="rId34" Type="http://schemas.openxmlformats.org/officeDocument/2006/relationships/customXml" Target="../ink/ink75.xml"/><Relationship Id="rId42" Type="http://schemas.openxmlformats.org/officeDocument/2006/relationships/image" Target="../media/image6.emf"/><Relationship Id="rId47" Type="http://schemas.openxmlformats.org/officeDocument/2006/relationships/customXml" Target="../ink/ink82.xml"/><Relationship Id="rId50" Type="http://schemas.openxmlformats.org/officeDocument/2006/relationships/image" Target="../media/image10.emf"/><Relationship Id="rId55" Type="http://schemas.openxmlformats.org/officeDocument/2006/relationships/customXml" Target="../ink/ink86.xml"/><Relationship Id="rId63" Type="http://schemas.openxmlformats.org/officeDocument/2006/relationships/customXml" Target="../ink/ink89.xml"/><Relationship Id="rId68" Type="http://schemas.openxmlformats.org/officeDocument/2006/relationships/image" Target="../media/image20.emf"/><Relationship Id="rId76" Type="http://schemas.openxmlformats.org/officeDocument/2006/relationships/image" Target="../media/image24.emf"/><Relationship Id="rId7" Type="http://schemas.openxmlformats.org/officeDocument/2006/relationships/customXml" Target="../ink/ink50.xml"/><Relationship Id="rId71" Type="http://schemas.openxmlformats.org/officeDocument/2006/relationships/customXml" Target="../ink/ink93.xml"/><Relationship Id="rId2" Type="http://schemas.openxmlformats.org/officeDocument/2006/relationships/customXml" Target="../ink/ink46.xml"/><Relationship Id="rId16" Type="http://schemas.openxmlformats.org/officeDocument/2006/relationships/customXml" Target="../ink/ink57.xml"/><Relationship Id="rId29" Type="http://schemas.openxmlformats.org/officeDocument/2006/relationships/customXml" Target="../ink/ink70.xml"/><Relationship Id="rId11" Type="http://schemas.openxmlformats.org/officeDocument/2006/relationships/customXml" Target="../ink/ink53.xml"/><Relationship Id="rId24" Type="http://schemas.openxmlformats.org/officeDocument/2006/relationships/customXml" Target="../ink/ink65.xml"/><Relationship Id="rId32" Type="http://schemas.openxmlformats.org/officeDocument/2006/relationships/customXml" Target="../ink/ink73.xml"/><Relationship Id="rId37" Type="http://schemas.openxmlformats.org/officeDocument/2006/relationships/customXml" Target="../ink/ink78.xml"/><Relationship Id="rId40" Type="http://schemas.openxmlformats.org/officeDocument/2006/relationships/image" Target="../media/image5.emf"/><Relationship Id="rId53" Type="http://schemas.openxmlformats.org/officeDocument/2006/relationships/customXml" Target="../ink/ink85.xml"/><Relationship Id="rId58" Type="http://schemas.openxmlformats.org/officeDocument/2006/relationships/image" Target="../media/image14.emf"/><Relationship Id="rId66" Type="http://schemas.openxmlformats.org/officeDocument/2006/relationships/image" Target="../media/image19.emf"/><Relationship Id="rId74" Type="http://schemas.openxmlformats.org/officeDocument/2006/relationships/image" Target="../media/image23.emf"/><Relationship Id="rId79" Type="http://schemas.openxmlformats.org/officeDocument/2006/relationships/customXml" Target="../ink/ink97.xml"/><Relationship Id="rId5" Type="http://schemas.openxmlformats.org/officeDocument/2006/relationships/customXml" Target="../ink/ink48.xml"/><Relationship Id="rId15" Type="http://schemas.openxmlformats.org/officeDocument/2006/relationships/customXml" Target="../ink/ink56.xml"/><Relationship Id="rId23" Type="http://schemas.openxmlformats.org/officeDocument/2006/relationships/customXml" Target="../ink/ink64.xml"/><Relationship Id="rId28" Type="http://schemas.openxmlformats.org/officeDocument/2006/relationships/customXml" Target="../ink/ink69.xml"/><Relationship Id="rId36" Type="http://schemas.openxmlformats.org/officeDocument/2006/relationships/customXml" Target="../ink/ink77.xml"/><Relationship Id="rId49" Type="http://schemas.openxmlformats.org/officeDocument/2006/relationships/customXml" Target="../ink/ink83.xml"/><Relationship Id="rId61" Type="http://schemas.openxmlformats.org/officeDocument/2006/relationships/customXml" Target="../ink/ink88.xml"/><Relationship Id="rId82" Type="http://schemas.openxmlformats.org/officeDocument/2006/relationships/image" Target="../media/image27.emf"/><Relationship Id="rId10" Type="http://schemas.openxmlformats.org/officeDocument/2006/relationships/image" Target="../media/image2.emf"/><Relationship Id="rId19" Type="http://schemas.openxmlformats.org/officeDocument/2006/relationships/customXml" Target="../ink/ink60.xml"/><Relationship Id="rId31" Type="http://schemas.openxmlformats.org/officeDocument/2006/relationships/customXml" Target="../ink/ink72.xml"/><Relationship Id="rId52" Type="http://schemas.openxmlformats.org/officeDocument/2006/relationships/image" Target="../media/image11.emf"/><Relationship Id="rId60" Type="http://schemas.openxmlformats.org/officeDocument/2006/relationships/image" Target="../media/image15.emf"/><Relationship Id="rId65" Type="http://schemas.openxmlformats.org/officeDocument/2006/relationships/customXml" Target="../ink/ink90.xml"/><Relationship Id="rId73" Type="http://schemas.openxmlformats.org/officeDocument/2006/relationships/customXml" Target="../ink/ink94.xml"/><Relationship Id="rId78" Type="http://schemas.openxmlformats.org/officeDocument/2006/relationships/image" Target="../media/image25.emf"/><Relationship Id="rId81" Type="http://schemas.openxmlformats.org/officeDocument/2006/relationships/customXml" Target="../ink/ink98.xml"/><Relationship Id="rId4" Type="http://schemas.openxmlformats.org/officeDocument/2006/relationships/customXml" Target="../ink/ink47.xml"/><Relationship Id="rId9" Type="http://schemas.openxmlformats.org/officeDocument/2006/relationships/customXml" Target="../ink/ink52.xml"/><Relationship Id="rId14" Type="http://schemas.openxmlformats.org/officeDocument/2006/relationships/customXml" Target="../ink/ink55.xml"/><Relationship Id="rId22" Type="http://schemas.openxmlformats.org/officeDocument/2006/relationships/customXml" Target="../ink/ink63.xml"/><Relationship Id="rId27" Type="http://schemas.openxmlformats.org/officeDocument/2006/relationships/customXml" Target="../ink/ink68.xml"/><Relationship Id="rId30" Type="http://schemas.openxmlformats.org/officeDocument/2006/relationships/customXml" Target="../ink/ink71.xml"/><Relationship Id="rId35" Type="http://schemas.openxmlformats.org/officeDocument/2006/relationships/customXml" Target="../ink/ink76.xml"/><Relationship Id="rId43" Type="http://schemas.openxmlformats.org/officeDocument/2006/relationships/customXml" Target="../ink/ink81.xml"/><Relationship Id="rId48" Type="http://schemas.openxmlformats.org/officeDocument/2006/relationships/image" Target="../media/image9.emf"/><Relationship Id="rId64" Type="http://schemas.openxmlformats.org/officeDocument/2006/relationships/image" Target="../media/image18.emf"/><Relationship Id="rId69" Type="http://schemas.openxmlformats.org/officeDocument/2006/relationships/customXml" Target="../ink/ink92.xml"/><Relationship Id="rId77" Type="http://schemas.openxmlformats.org/officeDocument/2006/relationships/customXml" Target="../ink/ink96.xml"/><Relationship Id="rId8" Type="http://schemas.openxmlformats.org/officeDocument/2006/relationships/customXml" Target="../ink/ink51.xml"/><Relationship Id="rId51" Type="http://schemas.openxmlformats.org/officeDocument/2006/relationships/customXml" Target="../ink/ink84.xml"/><Relationship Id="rId72" Type="http://schemas.openxmlformats.org/officeDocument/2006/relationships/image" Target="../media/image22.emf"/><Relationship Id="rId80" Type="http://schemas.openxmlformats.org/officeDocument/2006/relationships/image" Target="../media/image26.emf"/><Relationship Id="rId3" Type="http://schemas.openxmlformats.org/officeDocument/2006/relationships/image" Target="../media/image1.emf"/><Relationship Id="rId12" Type="http://schemas.openxmlformats.org/officeDocument/2006/relationships/image" Target="../media/image3.emf"/><Relationship Id="rId17" Type="http://schemas.openxmlformats.org/officeDocument/2006/relationships/customXml" Target="../ink/ink58.xml"/><Relationship Id="rId25" Type="http://schemas.openxmlformats.org/officeDocument/2006/relationships/customXml" Target="../ink/ink66.xml"/><Relationship Id="rId33" Type="http://schemas.openxmlformats.org/officeDocument/2006/relationships/customXml" Target="../ink/ink74.xml"/><Relationship Id="rId38" Type="http://schemas.openxmlformats.org/officeDocument/2006/relationships/image" Target="../media/image4.emf"/><Relationship Id="rId46" Type="http://schemas.openxmlformats.org/officeDocument/2006/relationships/image" Target="../media/image8.emf"/><Relationship Id="rId59" Type="http://schemas.openxmlformats.org/officeDocument/2006/relationships/customXml" Target="../ink/ink87.xml"/><Relationship Id="rId67" Type="http://schemas.openxmlformats.org/officeDocument/2006/relationships/customXml" Target="../ink/ink91.xml"/><Relationship Id="rId20" Type="http://schemas.openxmlformats.org/officeDocument/2006/relationships/customXml" Target="../ink/ink61.xml"/><Relationship Id="rId41" Type="http://schemas.openxmlformats.org/officeDocument/2006/relationships/customXml" Target="../ink/ink80.xml"/><Relationship Id="rId54" Type="http://schemas.openxmlformats.org/officeDocument/2006/relationships/image" Target="../media/image12.emf"/><Relationship Id="rId62" Type="http://schemas.openxmlformats.org/officeDocument/2006/relationships/image" Target="../media/image17.emf"/><Relationship Id="rId70" Type="http://schemas.openxmlformats.org/officeDocument/2006/relationships/image" Target="../media/image21.emf"/><Relationship Id="rId75" Type="http://schemas.openxmlformats.org/officeDocument/2006/relationships/customXml" Target="../ink/ink9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customXml" Target="../ink/ink128.xml"/><Relationship Id="rId18" Type="http://schemas.openxmlformats.org/officeDocument/2006/relationships/image" Target="../media/image40.emf"/><Relationship Id="rId26" Type="http://schemas.openxmlformats.org/officeDocument/2006/relationships/image" Target="../media/image58.emf"/><Relationship Id="rId3" Type="http://schemas.openxmlformats.org/officeDocument/2006/relationships/customXml" Target="../ink/ink123.xml"/><Relationship Id="rId21" Type="http://schemas.openxmlformats.org/officeDocument/2006/relationships/customXml" Target="../ink/ink132.xml"/><Relationship Id="rId7" Type="http://schemas.openxmlformats.org/officeDocument/2006/relationships/customXml" Target="../ink/ink125.xml"/><Relationship Id="rId12" Type="http://schemas.openxmlformats.org/officeDocument/2006/relationships/image" Target="../media/image37.emf"/><Relationship Id="rId17" Type="http://schemas.openxmlformats.org/officeDocument/2006/relationships/customXml" Target="../ink/ink130.xml"/><Relationship Id="rId25" Type="http://schemas.openxmlformats.org/officeDocument/2006/relationships/customXml" Target="../ink/ink134.xml"/><Relationship Id="rId2" Type="http://schemas.openxmlformats.org/officeDocument/2006/relationships/image" Target="../media/image24.png"/><Relationship Id="rId16" Type="http://schemas.openxmlformats.org/officeDocument/2006/relationships/image" Target="../media/image39.emf"/><Relationship Id="rId20" Type="http://schemas.openxmlformats.org/officeDocument/2006/relationships/image" Target="../media/image55.emf"/><Relationship Id="rId29" Type="http://schemas.openxmlformats.org/officeDocument/2006/relationships/customXml" Target="../ink/ink1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127.xml"/><Relationship Id="rId24" Type="http://schemas.openxmlformats.org/officeDocument/2006/relationships/image" Target="../media/image57.emf"/><Relationship Id="rId32" Type="http://schemas.openxmlformats.org/officeDocument/2006/relationships/image" Target="../media/image61.emf"/><Relationship Id="rId5" Type="http://schemas.openxmlformats.org/officeDocument/2006/relationships/customXml" Target="../ink/ink124.xml"/><Relationship Id="rId15" Type="http://schemas.openxmlformats.org/officeDocument/2006/relationships/customXml" Target="../ink/ink129.xml"/><Relationship Id="rId23" Type="http://schemas.openxmlformats.org/officeDocument/2006/relationships/customXml" Target="../ink/ink133.xml"/><Relationship Id="rId28" Type="http://schemas.openxmlformats.org/officeDocument/2006/relationships/image" Target="../media/image59.emf"/><Relationship Id="rId10" Type="http://schemas.openxmlformats.org/officeDocument/2006/relationships/image" Target="../media/image36.emf"/><Relationship Id="rId19" Type="http://schemas.openxmlformats.org/officeDocument/2006/relationships/customXml" Target="../ink/ink131.xml"/><Relationship Id="rId31" Type="http://schemas.openxmlformats.org/officeDocument/2006/relationships/customXml" Target="../ink/ink137.xml"/><Relationship Id="rId4" Type="http://schemas.openxmlformats.org/officeDocument/2006/relationships/image" Target="../media/image33.emf"/><Relationship Id="rId9" Type="http://schemas.openxmlformats.org/officeDocument/2006/relationships/customXml" Target="../ink/ink126.xml"/><Relationship Id="rId14" Type="http://schemas.openxmlformats.org/officeDocument/2006/relationships/image" Target="../media/image38.emf"/><Relationship Id="rId22" Type="http://schemas.openxmlformats.org/officeDocument/2006/relationships/image" Target="../media/image56.emf"/><Relationship Id="rId27" Type="http://schemas.openxmlformats.org/officeDocument/2006/relationships/customXml" Target="../ink/ink135.xml"/><Relationship Id="rId30" Type="http://schemas.openxmlformats.org/officeDocument/2006/relationships/image" Target="../media/image6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3.xml"/><Relationship Id="rId18" Type="http://schemas.openxmlformats.org/officeDocument/2006/relationships/image" Target="../media/image73.emf"/><Relationship Id="rId26" Type="http://schemas.openxmlformats.org/officeDocument/2006/relationships/image" Target="../media/image77.emf"/><Relationship Id="rId39" Type="http://schemas.openxmlformats.org/officeDocument/2006/relationships/customXml" Target="../ink/ink156.xml"/><Relationship Id="rId3" Type="http://schemas.openxmlformats.org/officeDocument/2006/relationships/customXml" Target="../ink/ink138.xml"/><Relationship Id="rId21" Type="http://schemas.openxmlformats.org/officeDocument/2006/relationships/customXml" Target="../ink/ink147.xml"/><Relationship Id="rId34" Type="http://schemas.openxmlformats.org/officeDocument/2006/relationships/image" Target="../media/image81.emf"/><Relationship Id="rId42" Type="http://schemas.openxmlformats.org/officeDocument/2006/relationships/image" Target="../media/image85.emf"/><Relationship Id="rId47" Type="http://schemas.openxmlformats.org/officeDocument/2006/relationships/customXml" Target="../ink/ink160.xml"/><Relationship Id="rId50" Type="http://schemas.openxmlformats.org/officeDocument/2006/relationships/image" Target="../media/image89.emf"/><Relationship Id="rId7" Type="http://schemas.openxmlformats.org/officeDocument/2006/relationships/customXml" Target="../ink/ink140.xml"/><Relationship Id="rId12" Type="http://schemas.openxmlformats.org/officeDocument/2006/relationships/image" Target="../media/image70.emf"/><Relationship Id="rId17" Type="http://schemas.openxmlformats.org/officeDocument/2006/relationships/customXml" Target="../ink/ink145.xml"/><Relationship Id="rId25" Type="http://schemas.openxmlformats.org/officeDocument/2006/relationships/customXml" Target="../ink/ink149.xml"/><Relationship Id="rId33" Type="http://schemas.openxmlformats.org/officeDocument/2006/relationships/customXml" Target="../ink/ink153.xml"/><Relationship Id="rId38" Type="http://schemas.openxmlformats.org/officeDocument/2006/relationships/image" Target="../media/image83.emf"/><Relationship Id="rId46" Type="http://schemas.openxmlformats.org/officeDocument/2006/relationships/image" Target="../media/image87.emf"/><Relationship Id="rId2" Type="http://schemas.openxmlformats.org/officeDocument/2006/relationships/image" Target="../media/image28.png"/><Relationship Id="rId16" Type="http://schemas.openxmlformats.org/officeDocument/2006/relationships/image" Target="../media/image72.emf"/><Relationship Id="rId20" Type="http://schemas.openxmlformats.org/officeDocument/2006/relationships/image" Target="../media/image74.emf"/><Relationship Id="rId29" Type="http://schemas.openxmlformats.org/officeDocument/2006/relationships/customXml" Target="../ink/ink151.xml"/><Relationship Id="rId41" Type="http://schemas.openxmlformats.org/officeDocument/2006/relationships/customXml" Target="../ink/ink1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11" Type="http://schemas.openxmlformats.org/officeDocument/2006/relationships/customXml" Target="../ink/ink142.xml"/><Relationship Id="rId24" Type="http://schemas.openxmlformats.org/officeDocument/2006/relationships/image" Target="../media/image76.emf"/><Relationship Id="rId32" Type="http://schemas.openxmlformats.org/officeDocument/2006/relationships/image" Target="../media/image80.emf"/><Relationship Id="rId37" Type="http://schemas.openxmlformats.org/officeDocument/2006/relationships/customXml" Target="../ink/ink155.xml"/><Relationship Id="rId40" Type="http://schemas.openxmlformats.org/officeDocument/2006/relationships/image" Target="../media/image84.emf"/><Relationship Id="rId45" Type="http://schemas.openxmlformats.org/officeDocument/2006/relationships/customXml" Target="../ink/ink159.xml"/><Relationship Id="rId5" Type="http://schemas.openxmlformats.org/officeDocument/2006/relationships/customXml" Target="../ink/ink139.xml"/><Relationship Id="rId15" Type="http://schemas.openxmlformats.org/officeDocument/2006/relationships/customXml" Target="../ink/ink144.xml"/><Relationship Id="rId23" Type="http://schemas.openxmlformats.org/officeDocument/2006/relationships/customXml" Target="../ink/ink148.xml"/><Relationship Id="rId28" Type="http://schemas.openxmlformats.org/officeDocument/2006/relationships/image" Target="../media/image78.emf"/><Relationship Id="rId36" Type="http://schemas.openxmlformats.org/officeDocument/2006/relationships/image" Target="../media/image82.emf"/><Relationship Id="rId49" Type="http://schemas.openxmlformats.org/officeDocument/2006/relationships/customXml" Target="../ink/ink161.xml"/><Relationship Id="rId10" Type="http://schemas.openxmlformats.org/officeDocument/2006/relationships/image" Target="../media/image69.emf"/><Relationship Id="rId19" Type="http://schemas.openxmlformats.org/officeDocument/2006/relationships/customXml" Target="../ink/ink146.xml"/><Relationship Id="rId31" Type="http://schemas.openxmlformats.org/officeDocument/2006/relationships/customXml" Target="../ink/ink152.xml"/><Relationship Id="rId44" Type="http://schemas.openxmlformats.org/officeDocument/2006/relationships/image" Target="../media/image86.emf"/><Relationship Id="rId4" Type="http://schemas.openxmlformats.org/officeDocument/2006/relationships/image" Target="../media/image66.emf"/><Relationship Id="rId9" Type="http://schemas.openxmlformats.org/officeDocument/2006/relationships/customXml" Target="../ink/ink141.xml"/><Relationship Id="rId14" Type="http://schemas.openxmlformats.org/officeDocument/2006/relationships/image" Target="../media/image71.emf"/><Relationship Id="rId22" Type="http://schemas.openxmlformats.org/officeDocument/2006/relationships/image" Target="../media/image75.emf"/><Relationship Id="rId27" Type="http://schemas.openxmlformats.org/officeDocument/2006/relationships/customXml" Target="../ink/ink150.xml"/><Relationship Id="rId30" Type="http://schemas.openxmlformats.org/officeDocument/2006/relationships/image" Target="../media/image79.emf"/><Relationship Id="rId35" Type="http://schemas.openxmlformats.org/officeDocument/2006/relationships/customXml" Target="../ink/ink154.xml"/><Relationship Id="rId43" Type="http://schemas.openxmlformats.org/officeDocument/2006/relationships/customXml" Target="../ink/ink158.xml"/><Relationship Id="rId48" Type="http://schemas.openxmlformats.org/officeDocument/2006/relationships/image" Target="../media/image88.emf"/><Relationship Id="rId8" Type="http://schemas.openxmlformats.org/officeDocument/2006/relationships/image" Target="../media/image6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emf"/><Relationship Id="rId13" Type="http://schemas.openxmlformats.org/officeDocument/2006/relationships/customXml" Target="../ink/ink104.xml"/><Relationship Id="rId18" Type="http://schemas.openxmlformats.org/officeDocument/2006/relationships/image" Target="../media/image30.emf"/><Relationship Id="rId3" Type="http://schemas.openxmlformats.org/officeDocument/2006/relationships/customXml" Target="../ink/ink99.xml"/><Relationship Id="rId21" Type="http://schemas.openxmlformats.org/officeDocument/2006/relationships/customXml" Target="../ink/ink108.xml"/><Relationship Id="rId7" Type="http://schemas.openxmlformats.org/officeDocument/2006/relationships/customXml" Target="../ink/ink101.xml"/><Relationship Id="rId12" Type="http://schemas.openxmlformats.org/officeDocument/2006/relationships/image" Target="../media/image270.emf"/><Relationship Id="rId17" Type="http://schemas.openxmlformats.org/officeDocument/2006/relationships/customXml" Target="../ink/ink106.xml"/><Relationship Id="rId2" Type="http://schemas.openxmlformats.org/officeDocument/2006/relationships/image" Target="../media/image10.png"/><Relationship Id="rId16" Type="http://schemas.openxmlformats.org/officeDocument/2006/relationships/image" Target="../media/image29.emf"/><Relationship Id="rId20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emf"/><Relationship Id="rId11" Type="http://schemas.openxmlformats.org/officeDocument/2006/relationships/customXml" Target="../ink/ink103.xml"/><Relationship Id="rId5" Type="http://schemas.openxmlformats.org/officeDocument/2006/relationships/customXml" Target="../ink/ink100.xml"/><Relationship Id="rId15" Type="http://schemas.openxmlformats.org/officeDocument/2006/relationships/customXml" Target="../ink/ink105.xml"/><Relationship Id="rId10" Type="http://schemas.openxmlformats.org/officeDocument/2006/relationships/image" Target="../media/image260.emf"/><Relationship Id="rId19" Type="http://schemas.openxmlformats.org/officeDocument/2006/relationships/customXml" Target="../ink/ink107.xml"/><Relationship Id="rId4" Type="http://schemas.openxmlformats.org/officeDocument/2006/relationships/image" Target="../media/image230.emf"/><Relationship Id="rId9" Type="http://schemas.openxmlformats.org/officeDocument/2006/relationships/customXml" Target="../ink/ink102.xml"/><Relationship Id="rId14" Type="http://schemas.openxmlformats.org/officeDocument/2006/relationships/image" Target="../media/image28.emf"/><Relationship Id="rId22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514600" y="5815330"/>
              <a:ext cx="0" cy="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5815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514600" y="5815330"/>
              <a:ext cx="0" cy="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5815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5542915" y="5053330"/>
              <a:ext cx="0" cy="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915" y="5053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542915" y="5053330"/>
              <a:ext cx="0" cy="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915" y="5053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5209540" y="4958080"/>
              <a:ext cx="0" cy="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9540" y="495808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209540" y="4958080"/>
              <a:ext cx="0" cy="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9540" y="495808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5276850" y="4958080"/>
              <a:ext cx="9525" cy="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5208" y="4958080"/>
                <a:ext cx="32808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5276850" y="4958080"/>
              <a:ext cx="0" cy="9525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76850" y="4946854"/>
                <a:ext cx="0" cy="31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5266690" y="4968240"/>
              <a:ext cx="0" cy="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6824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5266690" y="4968240"/>
              <a:ext cx="0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6824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/>
              <p14:cNvContentPartPr/>
              <p14:nvPr/>
            </p14:nvContentPartPr>
            <p14:xfrm>
              <a:off x="5266690" y="4977130"/>
              <a:ext cx="0" cy="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771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2514600" y="5815330"/>
              <a:ext cx="0" cy="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5815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2514600" y="5815330"/>
              <a:ext cx="0" cy="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5815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5542915" y="5053330"/>
              <a:ext cx="0" cy="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915" y="5053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/>
              <p14:cNvContentPartPr/>
              <p14:nvPr/>
            </p14:nvContentPartPr>
            <p14:xfrm>
              <a:off x="5542915" y="505333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915" y="5053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/>
              <p14:cNvContentPartPr/>
              <p14:nvPr/>
            </p14:nvContentPartPr>
            <p14:xfrm>
              <a:off x="5209540" y="4958080"/>
              <a:ext cx="0" cy="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9540" y="495808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/>
              <p14:cNvContentPartPr/>
              <p14:nvPr/>
            </p14:nvContentPartPr>
            <p14:xfrm>
              <a:off x="5209540" y="4958080"/>
              <a:ext cx="0" cy="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9540" y="495808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/>
              <p14:cNvContentPartPr/>
              <p14:nvPr/>
            </p14:nvContentPartPr>
            <p14:xfrm>
              <a:off x="5276850" y="4958080"/>
              <a:ext cx="9525" cy="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5208" y="4958080"/>
                <a:ext cx="32808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/>
              <p14:cNvContentPartPr/>
              <p14:nvPr/>
            </p14:nvContentPartPr>
            <p14:xfrm>
              <a:off x="5276850" y="4958080"/>
              <a:ext cx="0" cy="9525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76850" y="4946854"/>
                <a:ext cx="0" cy="31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/>
              <p14:cNvContentPartPr/>
              <p14:nvPr/>
            </p14:nvContentPartPr>
            <p14:xfrm>
              <a:off x="5266690" y="4968240"/>
              <a:ext cx="0" cy="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6824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/>
              <p14:cNvContentPartPr/>
              <p14:nvPr/>
            </p14:nvContentPartPr>
            <p14:xfrm>
              <a:off x="5266690" y="4968240"/>
              <a:ext cx="0" cy="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6824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/>
              <p14:cNvContentPartPr/>
              <p14:nvPr/>
            </p14:nvContentPartPr>
            <p14:xfrm>
              <a:off x="5266690" y="4977130"/>
              <a:ext cx="0" cy="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771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Ink 26"/>
              <p14:cNvContentPartPr/>
              <p14:nvPr/>
            </p14:nvContentPartPr>
            <p14:xfrm>
              <a:off x="2514600" y="5815330"/>
              <a:ext cx="0" cy="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5815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/>
              <p14:cNvContentPartPr/>
              <p14:nvPr/>
            </p14:nvContentPartPr>
            <p14:xfrm>
              <a:off x="2514600" y="5815330"/>
              <a:ext cx="0" cy="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5815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/>
              <p14:cNvContentPartPr/>
              <p14:nvPr/>
            </p14:nvContentPartPr>
            <p14:xfrm>
              <a:off x="5542915" y="5053330"/>
              <a:ext cx="0" cy="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915" y="5053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/>
              <p14:cNvContentPartPr/>
              <p14:nvPr/>
            </p14:nvContentPartPr>
            <p14:xfrm>
              <a:off x="5542915" y="5053330"/>
              <a:ext cx="0" cy="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915" y="5053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/>
              <p14:cNvContentPartPr/>
              <p14:nvPr/>
            </p14:nvContentPartPr>
            <p14:xfrm>
              <a:off x="5209540" y="4958080"/>
              <a:ext cx="0" cy="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9540" y="495808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/>
              <p14:cNvContentPartPr/>
              <p14:nvPr/>
            </p14:nvContentPartPr>
            <p14:xfrm>
              <a:off x="5209540" y="4958080"/>
              <a:ext cx="0" cy="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9540" y="495808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Ink 32"/>
              <p14:cNvContentPartPr/>
              <p14:nvPr/>
            </p14:nvContentPartPr>
            <p14:xfrm>
              <a:off x="5276850" y="4958080"/>
              <a:ext cx="9525" cy="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5208" y="4958080"/>
                <a:ext cx="32808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Ink 33"/>
              <p14:cNvContentPartPr/>
              <p14:nvPr/>
            </p14:nvContentPartPr>
            <p14:xfrm>
              <a:off x="5276850" y="4958080"/>
              <a:ext cx="0" cy="9525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76850" y="4946854"/>
                <a:ext cx="0" cy="31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/>
              <p14:cNvContentPartPr/>
              <p14:nvPr/>
            </p14:nvContentPartPr>
            <p14:xfrm>
              <a:off x="5266690" y="4968240"/>
              <a:ext cx="0" cy="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6824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/>
              <p14:cNvContentPartPr/>
              <p14:nvPr/>
            </p14:nvContentPartPr>
            <p14:xfrm>
              <a:off x="5266690" y="4968240"/>
              <a:ext cx="0" cy="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6824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/>
              <p14:cNvContentPartPr/>
              <p14:nvPr/>
            </p14:nvContentPartPr>
            <p14:xfrm>
              <a:off x="5266690" y="4977130"/>
              <a:ext cx="0" cy="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77130"/>
                <a:ext cx="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1060" name="Picture 71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0200" y="-191295"/>
            <a:ext cx="59436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Ink 40"/>
              <p14:cNvContentPartPr/>
              <p14:nvPr/>
            </p14:nvContentPartPr>
            <p14:xfrm>
              <a:off x="1703459" y="1131283"/>
              <a:ext cx="5500440" cy="12229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89419" y="1117243"/>
                <a:ext cx="5525640" cy="12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Ink 42"/>
              <p14:cNvContentPartPr/>
              <p14:nvPr/>
            </p14:nvContentPartPr>
            <p14:xfrm>
              <a:off x="1678259" y="1681723"/>
              <a:ext cx="5501520" cy="13557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59179" y="1662283"/>
                <a:ext cx="553464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Ink 44"/>
              <p14:cNvContentPartPr/>
              <p14:nvPr/>
            </p14:nvContentPartPr>
            <p14:xfrm>
              <a:off x="2941499" y="2251603"/>
              <a:ext cx="360" cy="3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929619" y="2239723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" name="Ink 46"/>
              <p14:cNvContentPartPr/>
              <p14:nvPr/>
            </p14:nvContentPartPr>
            <p14:xfrm>
              <a:off x="1560480" y="2193750"/>
              <a:ext cx="5565240" cy="15069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541760" y="2175390"/>
                <a:ext cx="5587920" cy="15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1" name="Ink 50"/>
              <p14:cNvContentPartPr/>
              <p14:nvPr/>
            </p14:nvContentPartPr>
            <p14:xfrm>
              <a:off x="6270360" y="3621150"/>
              <a:ext cx="768960" cy="2174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255960" y="3607830"/>
                <a:ext cx="7920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3" name="Ink 52"/>
              <p14:cNvContentPartPr/>
              <p14:nvPr/>
            </p14:nvContentPartPr>
            <p14:xfrm>
              <a:off x="5478720" y="3415590"/>
              <a:ext cx="812520" cy="4402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59640" y="3398310"/>
                <a:ext cx="84060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Ink 54"/>
              <p14:cNvContentPartPr/>
              <p14:nvPr/>
            </p14:nvContentPartPr>
            <p14:xfrm>
              <a:off x="4251480" y="3589110"/>
              <a:ext cx="1240920" cy="12326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232040" y="3575790"/>
                <a:ext cx="1274040" cy="12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8" name="Ink 57"/>
              <p14:cNvContentPartPr/>
              <p14:nvPr/>
            </p14:nvContentPartPr>
            <p14:xfrm>
              <a:off x="1435560" y="3130830"/>
              <a:ext cx="2890800" cy="15357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418640" y="3111390"/>
                <a:ext cx="2911320" cy="15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Ink 58"/>
              <p14:cNvContentPartPr/>
              <p14:nvPr/>
            </p14:nvContentPartPr>
            <p14:xfrm>
              <a:off x="4329600" y="4641750"/>
              <a:ext cx="1440" cy="1512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25280" y="4637430"/>
                <a:ext cx="100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" name="Ink 60"/>
              <p14:cNvContentPartPr/>
              <p14:nvPr/>
            </p14:nvContentPartPr>
            <p14:xfrm>
              <a:off x="1578480" y="3891870"/>
              <a:ext cx="5410440" cy="12056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563360" y="3884670"/>
                <a:ext cx="5431680" cy="12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3" name="Ink 62"/>
              <p14:cNvContentPartPr/>
              <p14:nvPr/>
            </p14:nvContentPartPr>
            <p14:xfrm>
              <a:off x="4584840" y="4838310"/>
              <a:ext cx="2383200" cy="7455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73680" y="4832550"/>
                <a:ext cx="239796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25" name="Ink 1024"/>
              <p14:cNvContentPartPr/>
              <p14:nvPr/>
            </p14:nvContentPartPr>
            <p14:xfrm>
              <a:off x="5096040" y="4543470"/>
              <a:ext cx="360" cy="360"/>
            </p14:xfrm>
          </p:contentPart>
        </mc:Choice>
        <mc:Fallback xmlns="">
          <p:pic>
            <p:nvPicPr>
              <p:cNvPr id="1025" name="Ink 102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084160" y="4531590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34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Cincinnati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438775" cy="103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7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Salt Lake City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5095875" cy="92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1025.0 </a:t>
            </a:r>
            <a:r>
              <a:rPr lang="en-US" dirty="0" err="1" smtClean="0">
                <a:latin typeface="Arial Rounded MT Bold" pitchFamily="34" charset="0"/>
              </a:rPr>
              <a:t>mb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599"/>
            <a:ext cx="4767262" cy="76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3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1024.0mb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715000" cy="84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86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The atmospheric pressure would decrease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57200"/>
            <a:ext cx="70008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5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Little Rock: 1008.0mb</a:t>
            </a:r>
          </a:p>
          <a:p>
            <a:r>
              <a:rPr lang="en-US" dirty="0" smtClean="0">
                <a:latin typeface="Arial Rounded MT Bold" pitchFamily="34" charset="0"/>
              </a:rPr>
              <a:t>Galveston: 1012.0 </a:t>
            </a:r>
            <a:r>
              <a:rPr lang="en-US" dirty="0" err="1" smtClean="0">
                <a:latin typeface="Arial Rounded MT Bold" pitchFamily="34" charset="0"/>
              </a:rPr>
              <a:t>mb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Distance: 400miles</a:t>
            </a:r>
          </a:p>
          <a:p>
            <a:r>
              <a:rPr lang="en-US" dirty="0" smtClean="0">
                <a:latin typeface="Arial Rounded MT Bold" pitchFamily="34" charset="0"/>
              </a:rPr>
              <a:t>(1008.0mb-1012.0mb)/400miles</a:t>
            </a:r>
          </a:p>
          <a:p>
            <a:r>
              <a:rPr lang="en-US" dirty="0" smtClean="0">
                <a:latin typeface="Arial Rounded MT Bold" pitchFamily="34" charset="0"/>
              </a:rPr>
              <a:t>.01mb/mile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57200"/>
            <a:ext cx="69532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25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7602" y="46807"/>
            <a:ext cx="6372225" cy="8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859935" y="3620550"/>
              <a:ext cx="711360" cy="939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135" y="3601110"/>
                <a:ext cx="749160" cy="9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1522335" y="1722630"/>
              <a:ext cx="1134360" cy="5515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5775" y="1704270"/>
                <a:ext cx="116892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1525935" y="2724150"/>
              <a:ext cx="826920" cy="523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08295" y="2705790"/>
                <a:ext cx="86400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1692975" y="2653590"/>
              <a:ext cx="1030320" cy="12160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73535" y="2635590"/>
                <a:ext cx="1069200" cy="12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/>
              <p14:cNvContentPartPr/>
              <p14:nvPr/>
            </p14:nvContentPartPr>
            <p14:xfrm>
              <a:off x="4079055" y="1924590"/>
              <a:ext cx="735480" cy="1236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68255" y="1910190"/>
                <a:ext cx="765000" cy="12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/>
              <p14:cNvContentPartPr/>
              <p14:nvPr/>
            </p14:nvContentPartPr>
            <p14:xfrm>
              <a:off x="3887535" y="3836910"/>
              <a:ext cx="1332360" cy="21736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70975" y="3823950"/>
                <a:ext cx="1367640" cy="22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416" name="Ink 17415"/>
              <p14:cNvContentPartPr/>
              <p14:nvPr/>
            </p14:nvContentPartPr>
            <p14:xfrm>
              <a:off x="6287295" y="2068590"/>
              <a:ext cx="1566360" cy="4148280"/>
            </p14:xfrm>
          </p:contentPart>
        </mc:Choice>
        <mc:Fallback xmlns="">
          <p:pic>
            <p:nvPicPr>
              <p:cNvPr id="17416" name="Ink 174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68575" y="2050590"/>
                <a:ext cx="1604160" cy="41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435" name="Ink 17434"/>
              <p14:cNvContentPartPr/>
              <p14:nvPr/>
            </p14:nvContentPartPr>
            <p14:xfrm>
              <a:off x="5213775" y="2522190"/>
              <a:ext cx="2183400" cy="1183320"/>
            </p14:xfrm>
          </p:contentPart>
        </mc:Choice>
        <mc:Fallback xmlns="">
          <p:pic>
            <p:nvPicPr>
              <p:cNvPr id="17435" name="Ink 1743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92895" y="2504550"/>
                <a:ext cx="2220840" cy="12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436" name="Ink 17435"/>
              <p14:cNvContentPartPr/>
              <p14:nvPr/>
            </p14:nvContentPartPr>
            <p14:xfrm>
              <a:off x="2086815" y="2601390"/>
              <a:ext cx="2092320" cy="2399760"/>
            </p14:xfrm>
          </p:contentPart>
        </mc:Choice>
        <mc:Fallback xmlns="">
          <p:pic>
            <p:nvPicPr>
              <p:cNvPr id="17436" name="Ink 1743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66295" y="2582670"/>
                <a:ext cx="2131920" cy="24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441" name="Ink 17440"/>
              <p14:cNvContentPartPr/>
              <p14:nvPr/>
            </p14:nvContentPartPr>
            <p14:xfrm>
              <a:off x="6590775" y="6306870"/>
              <a:ext cx="258480" cy="283680"/>
            </p14:xfrm>
          </p:contentPart>
        </mc:Choice>
        <mc:Fallback xmlns="">
          <p:pic>
            <p:nvPicPr>
              <p:cNvPr id="17441" name="Ink 1744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72775" y="6289230"/>
                <a:ext cx="29520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443" name="Ink 17442"/>
              <p14:cNvContentPartPr/>
              <p14:nvPr/>
            </p14:nvContentPartPr>
            <p14:xfrm>
              <a:off x="5588175" y="4320750"/>
              <a:ext cx="565200" cy="1050840"/>
            </p14:xfrm>
          </p:contentPart>
        </mc:Choice>
        <mc:Fallback xmlns="">
          <p:pic>
            <p:nvPicPr>
              <p:cNvPr id="17443" name="Ink 1744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68375" y="4300590"/>
                <a:ext cx="604800" cy="10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445" name="Ink 17444"/>
              <p14:cNvContentPartPr/>
              <p14:nvPr/>
            </p14:nvContentPartPr>
            <p14:xfrm>
              <a:off x="2319015" y="3404550"/>
              <a:ext cx="208440" cy="406800"/>
            </p14:xfrm>
          </p:contentPart>
        </mc:Choice>
        <mc:Fallback xmlns="">
          <p:pic>
            <p:nvPicPr>
              <p:cNvPr id="17445" name="Ink 1744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02095" y="3385470"/>
                <a:ext cx="2404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447" name="Ink 17446"/>
              <p14:cNvContentPartPr/>
              <p14:nvPr/>
            </p14:nvContentPartPr>
            <p14:xfrm>
              <a:off x="5847375" y="3813870"/>
              <a:ext cx="288360" cy="363600"/>
            </p14:xfrm>
          </p:contentPart>
        </mc:Choice>
        <mc:Fallback xmlns="">
          <p:pic>
            <p:nvPicPr>
              <p:cNvPr id="17447" name="Ink 1744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27935" y="3794430"/>
                <a:ext cx="32796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450" name="Ink 17449"/>
              <p14:cNvContentPartPr/>
              <p14:nvPr/>
            </p14:nvContentPartPr>
            <p14:xfrm>
              <a:off x="863175" y="1860510"/>
              <a:ext cx="6975000" cy="3492360"/>
            </p14:xfrm>
          </p:contentPart>
        </mc:Choice>
        <mc:Fallback xmlns="">
          <p:pic>
            <p:nvPicPr>
              <p:cNvPr id="17450" name="Ink 1744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7935" y="1724070"/>
                <a:ext cx="7123680" cy="37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67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Either the West around the high pressure or</a:t>
            </a:r>
          </a:p>
          <a:p>
            <a:r>
              <a:rPr lang="en-US" dirty="0" smtClean="0">
                <a:latin typeface="Arial Rounded MT Bold" pitchFamily="34" charset="0"/>
              </a:rPr>
              <a:t>The East around the low pressure </a:t>
            </a:r>
          </a:p>
          <a:p>
            <a:r>
              <a:rPr lang="en-US" dirty="0" smtClean="0">
                <a:latin typeface="Arial Rounded MT Bold" pitchFamily="34" charset="0"/>
              </a:rPr>
              <a:t>But not the central area of the United states 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3911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58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Winds move into a low, counter clockwise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5943600" cy="96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76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Convergent </a:t>
            </a:r>
            <a:r>
              <a:rPr lang="en-US" dirty="0" smtClean="0">
                <a:latin typeface="Arial Rounded MT Bold" pitchFamily="34" charset="0"/>
                <a:sym typeface="Wingdings" pitchFamily="2" charset="2"/>
              </a:rPr>
              <a:t> 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50196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0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514600" y="5815330"/>
              <a:ext cx="0" cy="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5815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514600" y="5815330"/>
              <a:ext cx="0" cy="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5815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5542915" y="5053330"/>
              <a:ext cx="0" cy="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915" y="5053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542915" y="5053330"/>
              <a:ext cx="0" cy="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915" y="5053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5209540" y="4958080"/>
              <a:ext cx="0" cy="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9540" y="495808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209540" y="4958080"/>
              <a:ext cx="0" cy="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9540" y="495808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5276850" y="4958080"/>
              <a:ext cx="9525" cy="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5208" y="4958080"/>
                <a:ext cx="32808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5276850" y="4958080"/>
              <a:ext cx="0" cy="9525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76850" y="4946854"/>
                <a:ext cx="0" cy="31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/>
              <p14:cNvContentPartPr/>
              <p14:nvPr/>
            </p14:nvContentPartPr>
            <p14:xfrm>
              <a:off x="5266690" y="4968240"/>
              <a:ext cx="0" cy="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6824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5266690" y="4968240"/>
              <a:ext cx="0" cy="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6824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/>
              <p14:cNvContentPartPr/>
              <p14:nvPr/>
            </p14:nvContentPartPr>
            <p14:xfrm>
              <a:off x="5266690" y="4977130"/>
              <a:ext cx="0" cy="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771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2514600" y="5815330"/>
              <a:ext cx="0" cy="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5815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2514600" y="5815330"/>
              <a:ext cx="0" cy="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5815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5542915" y="5053330"/>
              <a:ext cx="0" cy="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915" y="5053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/>
              <p14:cNvContentPartPr/>
              <p14:nvPr/>
            </p14:nvContentPartPr>
            <p14:xfrm>
              <a:off x="5542915" y="5053330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915" y="5053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/>
              <p14:cNvContentPartPr/>
              <p14:nvPr/>
            </p14:nvContentPartPr>
            <p14:xfrm>
              <a:off x="5209540" y="4958080"/>
              <a:ext cx="0" cy="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9540" y="495808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/>
              <p14:cNvContentPartPr/>
              <p14:nvPr/>
            </p14:nvContentPartPr>
            <p14:xfrm>
              <a:off x="5209540" y="4958080"/>
              <a:ext cx="0" cy="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9540" y="495808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/>
              <p14:cNvContentPartPr/>
              <p14:nvPr/>
            </p14:nvContentPartPr>
            <p14:xfrm>
              <a:off x="5276850" y="4958080"/>
              <a:ext cx="9525" cy="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5208" y="4958080"/>
                <a:ext cx="32808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/>
              <p14:cNvContentPartPr/>
              <p14:nvPr/>
            </p14:nvContentPartPr>
            <p14:xfrm>
              <a:off x="5276850" y="4958080"/>
              <a:ext cx="0" cy="9525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76850" y="4946854"/>
                <a:ext cx="0" cy="31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/>
              <p14:cNvContentPartPr/>
              <p14:nvPr/>
            </p14:nvContentPartPr>
            <p14:xfrm>
              <a:off x="5266690" y="4968240"/>
              <a:ext cx="0" cy="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6824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/>
              <p14:cNvContentPartPr/>
              <p14:nvPr/>
            </p14:nvContentPartPr>
            <p14:xfrm>
              <a:off x="5266690" y="4968240"/>
              <a:ext cx="0" cy="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6824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/>
              <p14:cNvContentPartPr/>
              <p14:nvPr/>
            </p14:nvContentPartPr>
            <p14:xfrm>
              <a:off x="5266690" y="4977130"/>
              <a:ext cx="0" cy="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771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Ink 26"/>
              <p14:cNvContentPartPr/>
              <p14:nvPr/>
            </p14:nvContentPartPr>
            <p14:xfrm>
              <a:off x="2514600" y="5815330"/>
              <a:ext cx="0" cy="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5815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/>
              <p14:cNvContentPartPr/>
              <p14:nvPr/>
            </p14:nvContentPartPr>
            <p14:xfrm>
              <a:off x="2514600" y="5815330"/>
              <a:ext cx="0" cy="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5815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/>
              <p14:cNvContentPartPr/>
              <p14:nvPr/>
            </p14:nvContentPartPr>
            <p14:xfrm>
              <a:off x="5542915" y="5053330"/>
              <a:ext cx="0" cy="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915" y="5053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/>
              <p14:cNvContentPartPr/>
              <p14:nvPr/>
            </p14:nvContentPartPr>
            <p14:xfrm>
              <a:off x="5542915" y="5053330"/>
              <a:ext cx="0" cy="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2915" y="505333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/>
              <p14:cNvContentPartPr/>
              <p14:nvPr/>
            </p14:nvContentPartPr>
            <p14:xfrm>
              <a:off x="5209540" y="4958080"/>
              <a:ext cx="0" cy="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9540" y="495808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/>
              <p14:cNvContentPartPr/>
              <p14:nvPr/>
            </p14:nvContentPartPr>
            <p14:xfrm>
              <a:off x="5209540" y="4958080"/>
              <a:ext cx="0" cy="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9540" y="495808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Ink 32"/>
              <p14:cNvContentPartPr/>
              <p14:nvPr/>
            </p14:nvContentPartPr>
            <p14:xfrm>
              <a:off x="5276850" y="4958080"/>
              <a:ext cx="9525" cy="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5208" y="4958080"/>
                <a:ext cx="32808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Ink 33"/>
              <p14:cNvContentPartPr/>
              <p14:nvPr/>
            </p14:nvContentPartPr>
            <p14:xfrm>
              <a:off x="5276850" y="4958080"/>
              <a:ext cx="0" cy="9525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76850" y="4946854"/>
                <a:ext cx="0" cy="31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/>
              <p14:cNvContentPartPr/>
              <p14:nvPr/>
            </p14:nvContentPartPr>
            <p14:xfrm>
              <a:off x="5266690" y="4968240"/>
              <a:ext cx="0" cy="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6824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/>
              <p14:cNvContentPartPr/>
              <p14:nvPr/>
            </p14:nvContentPartPr>
            <p14:xfrm>
              <a:off x="5266690" y="4968240"/>
              <a:ext cx="0" cy="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6824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/>
              <p14:cNvContentPartPr/>
              <p14:nvPr/>
            </p14:nvContentPartPr>
            <p14:xfrm>
              <a:off x="5266690" y="4977130"/>
              <a:ext cx="0" cy="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690" y="4977130"/>
                <a:ext cx="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1060" name="Picture 71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0200" y="-191295"/>
            <a:ext cx="59436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Ink 40"/>
              <p14:cNvContentPartPr/>
              <p14:nvPr/>
            </p14:nvContentPartPr>
            <p14:xfrm>
              <a:off x="1703459" y="1131283"/>
              <a:ext cx="5500440" cy="12229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89419" y="1117243"/>
                <a:ext cx="5525640" cy="12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3" name="Ink 42"/>
              <p14:cNvContentPartPr/>
              <p14:nvPr/>
            </p14:nvContentPartPr>
            <p14:xfrm>
              <a:off x="1678259" y="1681723"/>
              <a:ext cx="5501520" cy="13557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59179" y="1662283"/>
                <a:ext cx="553464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" name="Ink 46"/>
              <p14:cNvContentPartPr/>
              <p14:nvPr/>
            </p14:nvContentPartPr>
            <p14:xfrm>
              <a:off x="1560480" y="2193750"/>
              <a:ext cx="5565240" cy="15069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541760" y="2175390"/>
                <a:ext cx="5587920" cy="15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1" name="Ink 50"/>
              <p14:cNvContentPartPr/>
              <p14:nvPr/>
            </p14:nvContentPartPr>
            <p14:xfrm>
              <a:off x="6270360" y="3621150"/>
              <a:ext cx="768960" cy="2174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255960" y="3607830"/>
                <a:ext cx="7920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3" name="Ink 52"/>
              <p14:cNvContentPartPr/>
              <p14:nvPr/>
            </p14:nvContentPartPr>
            <p14:xfrm>
              <a:off x="5478720" y="3415590"/>
              <a:ext cx="812520" cy="4402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59640" y="3398310"/>
                <a:ext cx="84060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Ink 54"/>
              <p14:cNvContentPartPr/>
              <p14:nvPr/>
            </p14:nvContentPartPr>
            <p14:xfrm>
              <a:off x="4251480" y="3589110"/>
              <a:ext cx="1240920" cy="123264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232040" y="3575790"/>
                <a:ext cx="1274040" cy="12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8" name="Ink 57"/>
              <p14:cNvContentPartPr/>
              <p14:nvPr/>
            </p14:nvContentPartPr>
            <p14:xfrm>
              <a:off x="1435560" y="3130830"/>
              <a:ext cx="2890800" cy="15357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418640" y="3111390"/>
                <a:ext cx="2911320" cy="15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Ink 60"/>
              <p14:cNvContentPartPr/>
              <p14:nvPr/>
            </p14:nvContentPartPr>
            <p14:xfrm>
              <a:off x="1578480" y="3891870"/>
              <a:ext cx="5410440" cy="12056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563360" y="3884670"/>
                <a:ext cx="5431680" cy="12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3" name="Ink 62"/>
              <p14:cNvContentPartPr/>
              <p14:nvPr/>
            </p14:nvContentPartPr>
            <p14:xfrm>
              <a:off x="4584840" y="4838310"/>
              <a:ext cx="2383200" cy="7455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573680" y="4832550"/>
                <a:ext cx="239796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27" name="Ink 1026"/>
              <p14:cNvContentPartPr/>
              <p14:nvPr/>
            </p14:nvContentPartPr>
            <p14:xfrm>
              <a:off x="1742295" y="917880"/>
              <a:ext cx="5525640" cy="1314360"/>
            </p14:xfrm>
          </p:contentPart>
        </mc:Choice>
        <mc:Fallback xmlns="">
          <p:pic>
            <p:nvPicPr>
              <p:cNvPr id="1027" name="Ink 1026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667415" y="769200"/>
                <a:ext cx="5672160" cy="16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28" name="Ink 1027"/>
              <p14:cNvContentPartPr/>
              <p14:nvPr/>
            </p14:nvContentPartPr>
            <p14:xfrm>
              <a:off x="2941499" y="2251603"/>
              <a:ext cx="2154901" cy="2292227"/>
            </p14:xfrm>
          </p:contentPart>
        </mc:Choice>
        <mc:Fallback xmlns="">
          <p:pic>
            <p:nvPicPr>
              <p:cNvPr id="1028" name="Ink 1027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929619" y="2239722"/>
                <a:ext cx="2178660" cy="2315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29" name="Ink 1028"/>
              <p14:cNvContentPartPr/>
              <p14:nvPr/>
            </p14:nvContentPartPr>
            <p14:xfrm>
              <a:off x="1631055" y="1249800"/>
              <a:ext cx="5728320" cy="1622880"/>
            </p14:xfrm>
          </p:contentPart>
        </mc:Choice>
        <mc:Fallback xmlns="">
          <p:pic>
            <p:nvPicPr>
              <p:cNvPr id="1029" name="Ink 1028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557255" y="1098600"/>
                <a:ext cx="5877360" cy="19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30" name="Ink 1029"/>
              <p14:cNvContentPartPr/>
              <p14:nvPr/>
            </p14:nvContentPartPr>
            <p14:xfrm>
              <a:off x="1914015" y="1389120"/>
              <a:ext cx="624600" cy="112680"/>
            </p14:xfrm>
          </p:contentPart>
        </mc:Choice>
        <mc:Fallback xmlns="">
          <p:pic>
            <p:nvPicPr>
              <p:cNvPr id="1030" name="Ink 1029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846335" y="1297680"/>
                <a:ext cx="75060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31" name="Ink 1030"/>
              <p14:cNvContentPartPr/>
              <p14:nvPr/>
            </p14:nvContentPartPr>
            <p14:xfrm>
              <a:off x="1512615" y="1808880"/>
              <a:ext cx="5843160" cy="1690200"/>
            </p14:xfrm>
          </p:contentPart>
        </mc:Choice>
        <mc:Fallback xmlns="">
          <p:pic>
            <p:nvPicPr>
              <p:cNvPr id="1031" name="Ink 1030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34855" y="1656240"/>
                <a:ext cx="5999760" cy="19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32" name="Ink 1031"/>
              <p14:cNvContentPartPr/>
              <p14:nvPr/>
            </p14:nvContentPartPr>
            <p14:xfrm>
              <a:off x="1452135" y="2356080"/>
              <a:ext cx="5632920" cy="2274120"/>
            </p14:xfrm>
          </p:contentPart>
        </mc:Choice>
        <mc:Fallback xmlns="">
          <p:pic>
            <p:nvPicPr>
              <p:cNvPr id="1032" name="Ink 1031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377975" y="2201640"/>
                <a:ext cx="5743080" cy="25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33" name="Ink 1032"/>
              <p14:cNvContentPartPr/>
              <p14:nvPr/>
            </p14:nvContentPartPr>
            <p14:xfrm>
              <a:off x="4329600" y="4641750"/>
              <a:ext cx="1440" cy="15120"/>
            </p14:xfrm>
          </p:contentPart>
        </mc:Choice>
        <mc:Fallback xmlns="">
          <p:pic>
            <p:nvPicPr>
              <p:cNvPr id="1033" name="Ink 1032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325280" y="4637430"/>
                <a:ext cx="1008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34" name="Ink 1033"/>
              <p14:cNvContentPartPr/>
              <p14:nvPr/>
            </p14:nvContentPartPr>
            <p14:xfrm>
              <a:off x="1375095" y="3288840"/>
              <a:ext cx="5681160" cy="1642320"/>
            </p14:xfrm>
          </p:contentPart>
        </mc:Choice>
        <mc:Fallback xmlns="">
          <p:pic>
            <p:nvPicPr>
              <p:cNvPr id="1034" name="Ink 1033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291935" y="3133320"/>
                <a:ext cx="5820480" cy="19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35" name="Ink 1034"/>
              <p14:cNvContentPartPr/>
              <p14:nvPr/>
            </p14:nvContentPartPr>
            <p14:xfrm>
              <a:off x="1328655" y="4052040"/>
              <a:ext cx="5678640" cy="1176120"/>
            </p14:xfrm>
          </p:contentPart>
        </mc:Choice>
        <mc:Fallback xmlns="">
          <p:pic>
            <p:nvPicPr>
              <p:cNvPr id="1035" name="Ink 1034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251255" y="3896160"/>
                <a:ext cx="5807520" cy="14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36" name="Ink 1035"/>
              <p14:cNvContentPartPr/>
              <p14:nvPr/>
            </p14:nvContentPartPr>
            <p14:xfrm>
              <a:off x="944895" y="4052400"/>
              <a:ext cx="5714640" cy="1425960"/>
            </p14:xfrm>
          </p:contentPart>
        </mc:Choice>
        <mc:Fallback xmlns="">
          <p:pic>
            <p:nvPicPr>
              <p:cNvPr id="1036" name="Ink 1035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67135" y="3904800"/>
                <a:ext cx="5866560" cy="17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37" name="Ink 1036"/>
              <p14:cNvContentPartPr/>
              <p14:nvPr/>
            </p14:nvContentPartPr>
            <p14:xfrm>
              <a:off x="4321335" y="4914960"/>
              <a:ext cx="2788920" cy="835920"/>
            </p14:xfrm>
          </p:contentPart>
        </mc:Choice>
        <mc:Fallback xmlns="">
          <p:pic>
            <p:nvPicPr>
              <p:cNvPr id="1037" name="Ink 1036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247535" y="4813080"/>
                <a:ext cx="2926440" cy="10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4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Winds move out of a high clockwise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1054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6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Divergent </a:t>
            </a:r>
            <a:r>
              <a:rPr lang="en-US" dirty="0" smtClean="0">
                <a:latin typeface="Arial Rounded MT Bold" pitchFamily="34" charset="0"/>
                <a:sym typeface="Wingdings" pitchFamily="2" charset="2"/>
              </a:rPr>
              <a:t></a:t>
            </a:r>
            <a:r>
              <a:rPr lang="en-US" dirty="0" smtClean="0">
                <a:latin typeface="Arial Rounded MT Bold" pitchFamily="34" charset="0"/>
              </a:rPr>
              <a:t>  </a:t>
            </a:r>
            <a:r>
              <a:rPr lang="en-US" dirty="0" smtClean="0">
                <a:latin typeface="Arial Rounded MT Bold" pitchFamily="34" charset="0"/>
                <a:sym typeface="Wingdings" pitchFamily="2" charset="2"/>
              </a:rPr>
              <a:t></a:t>
            </a: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533400"/>
            <a:ext cx="5267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7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2538" y="0"/>
            <a:ext cx="6638925" cy="818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5161935" y="5995935"/>
              <a:ext cx="2564280" cy="440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6815" y="5978295"/>
                <a:ext cx="259560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/>
              <p14:cNvContentPartPr/>
              <p14:nvPr/>
            </p14:nvContentPartPr>
            <p14:xfrm>
              <a:off x="3890415" y="1792215"/>
              <a:ext cx="333720" cy="4338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2415" y="1778535"/>
                <a:ext cx="37044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/>
              <p14:cNvContentPartPr/>
              <p14:nvPr/>
            </p14:nvContentPartPr>
            <p14:xfrm>
              <a:off x="4207575" y="1753695"/>
              <a:ext cx="249840" cy="2304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1735" y="1736415"/>
                <a:ext cx="2836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/>
              <p14:cNvContentPartPr/>
              <p14:nvPr/>
            </p14:nvContentPartPr>
            <p14:xfrm>
              <a:off x="4394775" y="3531015"/>
              <a:ext cx="3189960" cy="26168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76775" y="3511935"/>
                <a:ext cx="3227760" cy="26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/>
              <p14:cNvContentPartPr/>
              <p14:nvPr/>
            </p14:nvContentPartPr>
            <p14:xfrm>
              <a:off x="4460655" y="5400855"/>
              <a:ext cx="1043280" cy="6397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16735" y="5325255"/>
                <a:ext cx="1118160" cy="80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/>
              <p14:cNvContentPartPr/>
              <p14:nvPr/>
            </p14:nvContentPartPr>
            <p14:xfrm>
              <a:off x="4612575" y="5393655"/>
              <a:ext cx="260280" cy="309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62895" y="5349375"/>
                <a:ext cx="3315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/>
              <p14:cNvContentPartPr/>
              <p14:nvPr/>
            </p14:nvContentPartPr>
            <p14:xfrm>
              <a:off x="4674135" y="5542695"/>
              <a:ext cx="261720" cy="296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25175" y="5497335"/>
                <a:ext cx="33336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/>
              <p14:cNvContentPartPr/>
              <p14:nvPr/>
            </p14:nvContentPartPr>
            <p14:xfrm>
              <a:off x="4774215" y="5576895"/>
              <a:ext cx="339120" cy="297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30295" y="5513895"/>
                <a:ext cx="41652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/>
              <p14:cNvContentPartPr/>
              <p14:nvPr/>
            </p14:nvContentPartPr>
            <p14:xfrm>
              <a:off x="4598895" y="4763295"/>
              <a:ext cx="1026360" cy="10616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44175" y="4689495"/>
                <a:ext cx="1127520" cy="12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/>
              <p14:cNvContentPartPr/>
              <p14:nvPr/>
            </p14:nvContentPartPr>
            <p14:xfrm>
              <a:off x="5013255" y="3643695"/>
              <a:ext cx="2486520" cy="16236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955295" y="3503295"/>
                <a:ext cx="2609640" cy="18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Ink 28"/>
              <p14:cNvContentPartPr/>
              <p14:nvPr/>
            </p14:nvContentPartPr>
            <p14:xfrm>
              <a:off x="5963655" y="3998655"/>
              <a:ext cx="228600" cy="3146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45655" y="3981015"/>
                <a:ext cx="2664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 29"/>
              <p14:cNvContentPartPr/>
              <p14:nvPr/>
            </p14:nvContentPartPr>
            <p14:xfrm>
              <a:off x="7620015" y="5720535"/>
              <a:ext cx="534240" cy="655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00215" y="5701455"/>
                <a:ext cx="568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k 30"/>
              <p14:cNvContentPartPr/>
              <p14:nvPr/>
            </p14:nvContentPartPr>
            <p14:xfrm>
              <a:off x="5470455" y="6102135"/>
              <a:ext cx="442080" cy="47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51015" y="6083055"/>
                <a:ext cx="4748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120" name="Ink 5119"/>
              <p14:cNvContentPartPr/>
              <p14:nvPr/>
            </p14:nvContentPartPr>
            <p14:xfrm>
              <a:off x="7883895" y="5743935"/>
              <a:ext cx="39960" cy="434520"/>
            </p14:xfrm>
          </p:contentPart>
        </mc:Choice>
        <mc:Fallback xmlns="">
          <p:pic>
            <p:nvPicPr>
              <p:cNvPr id="5120" name="Ink 511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6255" y="5730975"/>
                <a:ext cx="7380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121" name="Ink 5120"/>
              <p14:cNvContentPartPr/>
              <p14:nvPr/>
            </p14:nvContentPartPr>
            <p14:xfrm>
              <a:off x="5699055" y="6137055"/>
              <a:ext cx="49320" cy="285840"/>
            </p14:xfrm>
          </p:contentPart>
        </mc:Choice>
        <mc:Fallback xmlns="">
          <p:pic>
            <p:nvPicPr>
              <p:cNvPr id="5121" name="Ink 51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83215" y="6121215"/>
                <a:ext cx="77400" cy="32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7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Where the two air masses Touch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8961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70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 Rounded MT Bold" pitchFamily="34" charset="0"/>
              </a:rPr>
              <a:t>1) Winds converge at the surface</a:t>
            </a:r>
          </a:p>
          <a:p>
            <a:r>
              <a:rPr lang="en-US" dirty="0" smtClean="0">
                <a:latin typeface="Arial Rounded MT Bold" pitchFamily="34" charset="0"/>
              </a:rPr>
              <a:t>2) Winds collide and move upward (and spin because of the earth’s spin, </a:t>
            </a:r>
            <a:r>
              <a:rPr lang="en-US" dirty="0" err="1" smtClean="0">
                <a:latin typeface="Arial Rounded MT Bold" pitchFamily="34" charset="0"/>
              </a:rPr>
              <a:t>coriolis</a:t>
            </a:r>
            <a:r>
              <a:rPr lang="en-US" dirty="0" smtClean="0">
                <a:latin typeface="Arial Rounded MT Bold" pitchFamily="34" charset="0"/>
              </a:rPr>
              <a:t> effect</a:t>
            </a:r>
          </a:p>
          <a:p>
            <a:r>
              <a:rPr lang="en-US" dirty="0" smtClean="0">
                <a:latin typeface="Arial Rounded MT Bold" pitchFamily="34" charset="0"/>
              </a:rPr>
              <a:t>3) As air rises it expands</a:t>
            </a:r>
          </a:p>
          <a:p>
            <a:r>
              <a:rPr lang="en-US" dirty="0" smtClean="0">
                <a:latin typeface="Arial Rounded MT Bold" pitchFamily="34" charset="0"/>
              </a:rPr>
              <a:t>4) Air then cools (Temp meets Dew point)</a:t>
            </a:r>
          </a:p>
          <a:p>
            <a:r>
              <a:rPr lang="en-US" dirty="0" smtClean="0">
                <a:latin typeface="Arial Rounded MT Bold" pitchFamily="34" charset="0"/>
              </a:rPr>
              <a:t>5) Water condenses on Dust particles</a:t>
            </a:r>
          </a:p>
          <a:p>
            <a:r>
              <a:rPr lang="en-US" dirty="0" smtClean="0">
                <a:latin typeface="Arial Rounded MT Bold" pitchFamily="34" charset="0"/>
              </a:rPr>
              <a:t>6) Cloud forms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56959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6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High pressure air is sinking (flowing down), the air heats, no cooling for condensation.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57200"/>
            <a:ext cx="6134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6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3013" y="0"/>
            <a:ext cx="6657975" cy="872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998415" y="3797520"/>
              <a:ext cx="3300840" cy="2707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9335" y="3777360"/>
                <a:ext cx="3339720" cy="27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095975" y="3961320"/>
              <a:ext cx="3127320" cy="2445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6135" y="3808680"/>
                <a:ext cx="3269520" cy="27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528775" y="4291800"/>
              <a:ext cx="234720" cy="307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0415" y="4272000"/>
                <a:ext cx="2739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1969455" y="3829920"/>
              <a:ext cx="257040" cy="473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50735" y="3810120"/>
                <a:ext cx="29628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/>
              <p14:cNvContentPartPr/>
              <p14:nvPr/>
            </p14:nvContentPartPr>
            <p14:xfrm>
              <a:off x="1753455" y="3624360"/>
              <a:ext cx="843840" cy="975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32935" y="3603120"/>
                <a:ext cx="885240" cy="10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1392375" y="3139080"/>
              <a:ext cx="1589760" cy="1748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71495" y="3121800"/>
                <a:ext cx="1631520" cy="17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/>
              <p14:cNvContentPartPr/>
              <p14:nvPr/>
            </p14:nvContentPartPr>
            <p14:xfrm>
              <a:off x="585975" y="2692680"/>
              <a:ext cx="2857680" cy="2788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7975" y="2672160"/>
                <a:ext cx="2896920" cy="28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/>
              <p14:cNvContentPartPr/>
              <p14:nvPr/>
            </p14:nvContentPartPr>
            <p14:xfrm>
              <a:off x="2023095" y="3265440"/>
              <a:ext cx="9720" cy="75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08695" y="3258240"/>
                <a:ext cx="29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/>
              <p14:cNvContentPartPr/>
              <p14:nvPr/>
            </p14:nvContentPartPr>
            <p14:xfrm>
              <a:off x="5098935" y="3905520"/>
              <a:ext cx="851040" cy="9190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79495" y="3885000"/>
                <a:ext cx="891000" cy="9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/>
              <p14:cNvContentPartPr/>
              <p14:nvPr/>
            </p14:nvContentPartPr>
            <p14:xfrm>
              <a:off x="4644615" y="3264360"/>
              <a:ext cx="1951920" cy="19710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23375" y="3253560"/>
                <a:ext cx="1994040" cy="20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Ink 28"/>
              <p14:cNvContentPartPr/>
              <p14:nvPr/>
            </p14:nvContentPartPr>
            <p14:xfrm>
              <a:off x="3877815" y="2552280"/>
              <a:ext cx="3027240" cy="37940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56935" y="2533200"/>
                <a:ext cx="3068280" cy="38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16" name="Ink 9215"/>
              <p14:cNvContentPartPr/>
              <p14:nvPr/>
            </p14:nvContentPartPr>
            <p14:xfrm>
              <a:off x="2704215" y="2398560"/>
              <a:ext cx="3981330" cy="4726800"/>
            </p14:xfrm>
          </p:contentPart>
        </mc:Choice>
        <mc:Fallback xmlns="">
          <p:pic>
            <p:nvPicPr>
              <p:cNvPr id="9216" name="Ink 921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691615" y="2384520"/>
                <a:ext cx="4011211" cy="47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17" name="Ink 9216"/>
              <p14:cNvContentPartPr/>
              <p14:nvPr/>
            </p14:nvContentPartPr>
            <p14:xfrm>
              <a:off x="2009775" y="2199480"/>
              <a:ext cx="320760" cy="299520"/>
            </p14:xfrm>
          </p:contentPart>
        </mc:Choice>
        <mc:Fallback xmlns="">
          <p:pic>
            <p:nvPicPr>
              <p:cNvPr id="9217" name="Ink 921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90335" y="2184000"/>
                <a:ext cx="35568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19" name="Ink 9218"/>
              <p14:cNvContentPartPr/>
              <p14:nvPr/>
            </p14:nvContentPartPr>
            <p14:xfrm>
              <a:off x="1178895" y="2474160"/>
              <a:ext cx="361440" cy="292680"/>
            </p14:xfrm>
          </p:contentPart>
        </mc:Choice>
        <mc:Fallback xmlns="">
          <p:pic>
            <p:nvPicPr>
              <p:cNvPr id="9219" name="Ink 921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59815" y="2457960"/>
                <a:ext cx="40032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29" name="Ink 9228"/>
              <p14:cNvContentPartPr/>
              <p14:nvPr/>
            </p14:nvContentPartPr>
            <p14:xfrm>
              <a:off x="2069175" y="3067800"/>
              <a:ext cx="271080" cy="394200"/>
            </p14:xfrm>
          </p:contentPart>
        </mc:Choice>
        <mc:Fallback xmlns="">
          <p:pic>
            <p:nvPicPr>
              <p:cNvPr id="9229" name="Ink 922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50095" y="3048720"/>
                <a:ext cx="30924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44" name="Ink 9243"/>
              <p14:cNvContentPartPr/>
              <p14:nvPr/>
            </p14:nvContentPartPr>
            <p14:xfrm>
              <a:off x="600375" y="3142680"/>
              <a:ext cx="1402920" cy="1249920"/>
            </p14:xfrm>
          </p:contentPart>
        </mc:Choice>
        <mc:Fallback xmlns="">
          <p:pic>
            <p:nvPicPr>
              <p:cNvPr id="9244" name="Ink 924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1295" y="3127920"/>
                <a:ext cx="1438200" cy="12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51" name="Ink 9250"/>
              <p14:cNvContentPartPr/>
              <p14:nvPr/>
            </p14:nvContentPartPr>
            <p14:xfrm>
              <a:off x="1786575" y="5064360"/>
              <a:ext cx="1217880" cy="440640"/>
            </p14:xfrm>
          </p:contentPart>
        </mc:Choice>
        <mc:Fallback xmlns="">
          <p:pic>
            <p:nvPicPr>
              <p:cNvPr id="9251" name="Ink 925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65695" y="5050680"/>
                <a:ext cx="125712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52" name="Ink 9251"/>
              <p14:cNvContentPartPr/>
              <p14:nvPr/>
            </p14:nvContentPartPr>
            <p14:xfrm>
              <a:off x="952815" y="4740720"/>
              <a:ext cx="311760" cy="339480"/>
            </p14:xfrm>
          </p:contentPart>
        </mc:Choice>
        <mc:Fallback xmlns="">
          <p:pic>
            <p:nvPicPr>
              <p:cNvPr id="9252" name="Ink 925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31935" y="4725240"/>
                <a:ext cx="3484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55" name="Ink 9254"/>
              <p14:cNvContentPartPr/>
              <p14:nvPr/>
            </p14:nvContentPartPr>
            <p14:xfrm>
              <a:off x="7122135" y="2535720"/>
              <a:ext cx="412920" cy="1155240"/>
            </p14:xfrm>
          </p:contentPart>
        </mc:Choice>
        <mc:Fallback xmlns="">
          <p:pic>
            <p:nvPicPr>
              <p:cNvPr id="9255" name="Ink 925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04495" y="2517720"/>
                <a:ext cx="449640" cy="11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56" name="Ink 9255"/>
              <p14:cNvContentPartPr/>
              <p14:nvPr/>
            </p14:nvContentPartPr>
            <p14:xfrm>
              <a:off x="5465775" y="3007680"/>
              <a:ext cx="213480" cy="323280"/>
            </p14:xfrm>
          </p:contentPart>
        </mc:Choice>
        <mc:Fallback xmlns="">
          <p:pic>
            <p:nvPicPr>
              <p:cNvPr id="9256" name="Ink 925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446335" y="2992560"/>
                <a:ext cx="24876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66" name="Ink 9265"/>
              <p14:cNvContentPartPr/>
              <p14:nvPr/>
            </p14:nvContentPartPr>
            <p14:xfrm>
              <a:off x="5698695" y="3035040"/>
              <a:ext cx="1471680" cy="1016640"/>
            </p14:xfrm>
          </p:contentPart>
        </mc:Choice>
        <mc:Fallback xmlns="">
          <p:pic>
            <p:nvPicPr>
              <p:cNvPr id="9266" name="Ink 926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78175" y="3016680"/>
                <a:ext cx="1507320" cy="10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67" name="Ink 9266"/>
              <p14:cNvContentPartPr/>
              <p14:nvPr/>
            </p14:nvContentPartPr>
            <p14:xfrm>
              <a:off x="6491055" y="4449120"/>
              <a:ext cx="603360" cy="894600"/>
            </p14:xfrm>
          </p:contentPart>
        </mc:Choice>
        <mc:Fallback xmlns="">
          <p:pic>
            <p:nvPicPr>
              <p:cNvPr id="9267" name="Ink 926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70895" y="4428960"/>
                <a:ext cx="642240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69" name="Ink 9268"/>
              <p14:cNvContentPartPr/>
              <p14:nvPr/>
            </p14:nvContentPartPr>
            <p14:xfrm>
              <a:off x="4127025" y="4509240"/>
              <a:ext cx="1491840" cy="2131920"/>
            </p14:xfrm>
          </p:contentPart>
        </mc:Choice>
        <mc:Fallback xmlns="">
          <p:pic>
            <p:nvPicPr>
              <p:cNvPr id="9269" name="Ink 926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06865" y="4494840"/>
                <a:ext cx="1530720" cy="21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76" name="Ink 9275"/>
              <p14:cNvContentPartPr/>
              <p14:nvPr/>
            </p14:nvContentPartPr>
            <p14:xfrm>
              <a:off x="5590440" y="4494480"/>
              <a:ext cx="1816560" cy="543960"/>
            </p14:xfrm>
          </p:contentPart>
        </mc:Choice>
        <mc:Fallback xmlns="">
          <p:pic>
            <p:nvPicPr>
              <p:cNvPr id="9276" name="Ink 927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580360" y="4476480"/>
                <a:ext cx="1845360" cy="58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22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On or in Back of the cold front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457200"/>
            <a:ext cx="49815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1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In front of the Front, or ahead of the front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609600"/>
            <a:ext cx="49625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7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The Moisture in the air and the temperature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8388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28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Arial Rounded MT Bold" pitchFamily="34" charset="0"/>
              </a:rPr>
              <a:t>Lines that are horizontal and do not intersect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46577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1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“An air mass takes on the characteristics of its source region”</a:t>
            </a:r>
          </a:p>
          <a:p>
            <a:r>
              <a:rPr lang="en-US" dirty="0" smtClean="0">
                <a:latin typeface="Arial Rounded MT Bold" pitchFamily="34" charset="0"/>
              </a:rPr>
              <a:t>A source region is where the air mass originally forms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28600"/>
            <a:ext cx="52673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48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Cross out number 5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9626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4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5533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5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8294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8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The temperature Increases from north to south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5010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Cincinnati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45053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7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 Rounded MT Bold" pitchFamily="34" charset="0"/>
              </a:rPr>
              <a:t>Gradient formula is on front cover of ESRT</a:t>
            </a:r>
          </a:p>
          <a:p>
            <a:pPr marL="0" indent="0">
              <a:buNone/>
            </a:pPr>
            <a:r>
              <a:rPr lang="en-US" dirty="0" smtClean="0">
                <a:latin typeface="Arial Rounded MT Bold" pitchFamily="34" charset="0"/>
              </a:rPr>
              <a:t>Galveston: 60</a:t>
            </a:r>
            <a:r>
              <a:rPr lang="en-US" baseline="30000" dirty="0" smtClean="0">
                <a:latin typeface="Arial Rounded MT Bold" pitchFamily="34" charset="0"/>
              </a:rPr>
              <a:t>o</a:t>
            </a:r>
          </a:p>
          <a:p>
            <a:pPr marL="0" indent="0">
              <a:buNone/>
            </a:pPr>
            <a:r>
              <a:rPr lang="en-US" dirty="0" smtClean="0">
                <a:latin typeface="Arial Rounded MT Bold" pitchFamily="34" charset="0"/>
              </a:rPr>
              <a:t>Kansas City: 50</a:t>
            </a:r>
            <a:r>
              <a:rPr lang="en-US" baseline="30000" dirty="0" smtClean="0">
                <a:latin typeface="Arial Rounded MT Bold" pitchFamily="34" charset="0"/>
              </a:rPr>
              <a:t>o</a:t>
            </a:r>
          </a:p>
          <a:p>
            <a:pPr marL="0" indent="0">
              <a:buNone/>
            </a:pPr>
            <a:r>
              <a:rPr lang="en-US" dirty="0" smtClean="0">
                <a:latin typeface="Arial Rounded MT Bold" pitchFamily="34" charset="0"/>
              </a:rPr>
              <a:t>Measure the length between both cities with a piece of paper and using the map scale</a:t>
            </a:r>
          </a:p>
          <a:p>
            <a:pPr marL="0" indent="0">
              <a:buNone/>
            </a:pPr>
            <a:r>
              <a:rPr lang="en-US" dirty="0" smtClean="0">
                <a:latin typeface="Arial Rounded MT Bold" pitchFamily="34" charset="0"/>
              </a:rPr>
              <a:t>Distance: 700 miles</a:t>
            </a:r>
          </a:p>
          <a:p>
            <a:pPr marL="0" indent="0">
              <a:buNone/>
            </a:pPr>
            <a:r>
              <a:rPr lang="en-US" dirty="0" smtClean="0">
                <a:latin typeface="Arial Rounded MT Bold" pitchFamily="34" charset="0"/>
              </a:rPr>
              <a:t>(60</a:t>
            </a:r>
            <a:r>
              <a:rPr lang="en-US" baseline="30000" dirty="0" smtClean="0">
                <a:latin typeface="Arial Rounded MT Bold" pitchFamily="34" charset="0"/>
              </a:rPr>
              <a:t>o-</a:t>
            </a:r>
            <a:r>
              <a:rPr lang="en-US" dirty="0" smtClean="0">
                <a:latin typeface="Arial Rounded MT Bold" pitchFamily="34" charset="0"/>
              </a:rPr>
              <a:t>50</a:t>
            </a:r>
            <a:r>
              <a:rPr lang="en-US" baseline="30000" dirty="0" smtClean="0">
                <a:latin typeface="Arial Rounded MT Bold" pitchFamily="34" charset="0"/>
              </a:rPr>
              <a:t>o</a:t>
            </a:r>
            <a:r>
              <a:rPr lang="en-US" dirty="0" smtClean="0">
                <a:latin typeface="Arial Rounded MT Bold" pitchFamily="34" charset="0"/>
              </a:rPr>
              <a:t>)/700miles</a:t>
            </a:r>
          </a:p>
          <a:p>
            <a:pPr marL="0" indent="0">
              <a:buNone/>
            </a:pPr>
            <a:r>
              <a:rPr lang="en-US" dirty="0" smtClean="0">
                <a:latin typeface="Arial Rounded MT Bold" pitchFamily="34" charset="0"/>
              </a:rPr>
              <a:t>.01 degrees/mile</a:t>
            </a: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8294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Cincinnati:60</a:t>
            </a:r>
            <a:r>
              <a:rPr lang="en-US" baseline="30000" dirty="0" smtClean="0">
                <a:latin typeface="Arial Rounded MT Bold" pitchFamily="34" charset="0"/>
              </a:rPr>
              <a:t>o</a:t>
            </a:r>
          </a:p>
          <a:p>
            <a:r>
              <a:rPr lang="en-US" dirty="0" smtClean="0">
                <a:latin typeface="Arial Rounded MT Bold" pitchFamily="34" charset="0"/>
              </a:rPr>
              <a:t>Chicago: 40</a:t>
            </a:r>
            <a:r>
              <a:rPr lang="en-US" baseline="30000" dirty="0" smtClean="0">
                <a:latin typeface="Arial Rounded MT Bold" pitchFamily="34" charset="0"/>
              </a:rPr>
              <a:t>o</a:t>
            </a:r>
          </a:p>
          <a:p>
            <a:r>
              <a:rPr lang="en-US" dirty="0" smtClean="0">
                <a:latin typeface="Arial Rounded MT Bold" pitchFamily="34" charset="0"/>
              </a:rPr>
              <a:t>Distance: 250 miles</a:t>
            </a:r>
          </a:p>
          <a:p>
            <a:r>
              <a:rPr lang="en-US" dirty="0">
                <a:latin typeface="Arial Rounded MT Bold" pitchFamily="34" charset="0"/>
              </a:rPr>
              <a:t>(</a:t>
            </a:r>
            <a:r>
              <a:rPr lang="en-US" dirty="0" smtClean="0">
                <a:latin typeface="Arial Rounded MT Bold" pitchFamily="34" charset="0"/>
              </a:rPr>
              <a:t>60</a:t>
            </a:r>
            <a:r>
              <a:rPr lang="en-US" baseline="30000" dirty="0" smtClean="0">
                <a:latin typeface="Arial Rounded MT Bold" pitchFamily="34" charset="0"/>
              </a:rPr>
              <a:t>o</a:t>
            </a:r>
            <a:r>
              <a:rPr lang="en-US" dirty="0" smtClean="0">
                <a:latin typeface="Arial Rounded MT Bold" pitchFamily="34" charset="0"/>
              </a:rPr>
              <a:t>-40</a:t>
            </a:r>
            <a:r>
              <a:rPr lang="en-US" baseline="30000" dirty="0" smtClean="0">
                <a:latin typeface="Arial Rounded MT Bold" pitchFamily="34" charset="0"/>
              </a:rPr>
              <a:t>o</a:t>
            </a:r>
            <a:r>
              <a:rPr lang="en-US" dirty="0" smtClean="0">
                <a:latin typeface="Arial Rounded MT Bold" pitchFamily="34" charset="0"/>
              </a:rPr>
              <a:t>)/250 miles</a:t>
            </a:r>
          </a:p>
          <a:p>
            <a:r>
              <a:rPr lang="en-US" dirty="0" smtClean="0">
                <a:latin typeface="Arial Rounded MT Bold" pitchFamily="34" charset="0"/>
              </a:rPr>
              <a:t>.08 degrees/mile</a:t>
            </a:r>
          </a:p>
          <a:p>
            <a:endParaRPr lang="en-US" baseline="30000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67246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0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9250" y="-571500"/>
            <a:ext cx="5905500" cy="8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5334645" y="2734470"/>
              <a:ext cx="837720" cy="898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5925" y="2715030"/>
                <a:ext cx="87624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5752965" y="3179430"/>
              <a:ext cx="236160" cy="240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3525" y="3163590"/>
                <a:ext cx="2764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4815885" y="2075310"/>
              <a:ext cx="1980000" cy="21754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6445" y="2059110"/>
                <a:ext cx="2019240" cy="22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/>
              <p14:cNvContentPartPr/>
              <p14:nvPr/>
            </p14:nvContentPartPr>
            <p14:xfrm>
              <a:off x="4091205" y="1415070"/>
              <a:ext cx="3141000" cy="3705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71765" y="1395630"/>
                <a:ext cx="3181680" cy="37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1995285" y="2402910"/>
              <a:ext cx="852120" cy="939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76565" y="2382750"/>
                <a:ext cx="891720" cy="9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/>
              <p14:cNvContentPartPr/>
              <p14:nvPr/>
            </p14:nvContentPartPr>
            <p14:xfrm>
              <a:off x="2201565" y="2861550"/>
              <a:ext cx="217440" cy="230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82485" y="2846070"/>
                <a:ext cx="2545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/>
              <p14:cNvContentPartPr/>
              <p14:nvPr/>
            </p14:nvContentPartPr>
            <p14:xfrm>
              <a:off x="2430165" y="2691270"/>
              <a:ext cx="30600" cy="3283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12885" y="2675790"/>
                <a:ext cx="6444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/>
              <p14:cNvContentPartPr/>
              <p14:nvPr/>
            </p14:nvContentPartPr>
            <p14:xfrm>
              <a:off x="1621245" y="1907910"/>
              <a:ext cx="1578960" cy="19184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01805" y="1888470"/>
                <a:ext cx="1619280" cy="19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/>
              <p14:cNvContentPartPr/>
              <p14:nvPr/>
            </p14:nvContentPartPr>
            <p14:xfrm>
              <a:off x="2168085" y="2718990"/>
              <a:ext cx="45720" cy="3222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6205" y="2704590"/>
                <a:ext cx="7056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16" name="Ink 9215"/>
              <p14:cNvContentPartPr/>
              <p14:nvPr/>
            </p14:nvContentPartPr>
            <p14:xfrm>
              <a:off x="830685" y="1485990"/>
              <a:ext cx="2910960" cy="2807280"/>
            </p14:xfrm>
          </p:contentPart>
        </mc:Choice>
        <mc:Fallback xmlns="">
          <p:pic>
            <p:nvPicPr>
              <p:cNvPr id="9216" name="Ink 92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0165" y="1466910"/>
                <a:ext cx="2950920" cy="28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72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Concentric circles that do not intersect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229350" cy="81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92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287</Words>
  <Application>Microsoft Office PowerPoint</Application>
  <PresentationFormat>On-screen Show (4:3)</PresentationFormat>
  <Paragraphs>68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Lake Shore 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Lake Shore</dc:creator>
  <cp:lastModifiedBy>Eagle</cp:lastModifiedBy>
  <cp:revision>31</cp:revision>
  <dcterms:created xsi:type="dcterms:W3CDTF">2012-11-07T16:48:51Z</dcterms:created>
  <dcterms:modified xsi:type="dcterms:W3CDTF">2015-12-03T17:08:38Z</dcterms:modified>
</cp:coreProperties>
</file>