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Comfortaa"/>
      <p:regular r:id="rId22"/>
      <p:bold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font" Target="fonts/Comfortaa-regular.fntdata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Comfortaa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50ca27fff7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50ca27fff7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50ca27fff7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50ca27fff7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50ca27fff7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50ca27fff7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50ca27fff7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50ca27fff7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50ca27fff7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50ca27fff7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50ca27fff7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50ca27fff7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50ca27fff7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50ca27fff7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50ca27fff7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50ca27fff7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50ca27fff7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50ca27fff7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50ca27fff7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50ca27fff7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50ca27fff7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50ca27fff7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50ca27fff7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50ca27fff7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50ca27fff7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50ca27fff7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50ca27fff7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50ca27fff7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50ca27fff7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50ca27fff7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50ca27fff7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50ca27fff7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BLANK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2">
  <p:cSld name="BLANK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3">
  <p:cSld name="BLANK_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9.png"/><Relationship Id="rId4" Type="http://schemas.openxmlformats.org/officeDocument/2006/relationships/image" Target="../media/image2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3.png"/><Relationship Id="rId4" Type="http://schemas.openxmlformats.org/officeDocument/2006/relationships/image" Target="../media/image3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Relationship Id="rId4" Type="http://schemas.openxmlformats.org/officeDocument/2006/relationships/image" Target="../media/image2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1.png"/><Relationship Id="rId4" Type="http://schemas.openxmlformats.org/officeDocument/2006/relationships/image" Target="../media/image3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4.png"/><Relationship Id="rId4" Type="http://schemas.openxmlformats.org/officeDocument/2006/relationships/image" Target="../media/image3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4.png"/><Relationship Id="rId4" Type="http://schemas.openxmlformats.org/officeDocument/2006/relationships/image" Target="../media/image3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2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8.png"/><Relationship Id="rId4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762500" cy="476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56068" y="2571750"/>
            <a:ext cx="1630958" cy="234315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6"/>
          <p:cNvSpPr/>
          <p:nvPr/>
        </p:nvSpPr>
        <p:spPr>
          <a:xfrm>
            <a:off x="5155700" y="231575"/>
            <a:ext cx="3888000" cy="2206200"/>
          </a:xfrm>
          <a:prstGeom prst="roundRect">
            <a:avLst>
              <a:gd fmla="val 16667" name="adj"/>
            </a:avLst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Comfortaa"/>
                <a:ea typeface="Comfortaa"/>
                <a:cs typeface="Comfortaa"/>
                <a:sym typeface="Comfortaa"/>
              </a:rPr>
              <a:t>“Guantanamera”</a:t>
            </a:r>
            <a:endParaRPr b="1" sz="32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Comfortaa"/>
                <a:ea typeface="Comfortaa"/>
                <a:cs typeface="Comfortaa"/>
                <a:sym typeface="Comfortaa"/>
              </a:rPr>
              <a:t>Celia Cruz</a:t>
            </a:r>
            <a:endParaRPr b="1" sz="32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5"/>
          <p:cNvSpPr/>
          <p:nvPr/>
        </p:nvSpPr>
        <p:spPr>
          <a:xfrm>
            <a:off x="5155700" y="231575"/>
            <a:ext cx="3888000" cy="22062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Comfortaa"/>
                <a:ea typeface="Comfortaa"/>
                <a:cs typeface="Comfortaa"/>
                <a:sym typeface="Comfortaa"/>
              </a:rPr>
              <a:t>“Estoy Aquí”</a:t>
            </a:r>
            <a:endParaRPr b="1" sz="32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Comfortaa"/>
                <a:ea typeface="Comfortaa"/>
                <a:cs typeface="Comfortaa"/>
                <a:sym typeface="Comfortaa"/>
              </a:rPr>
              <a:t>Shakira</a:t>
            </a:r>
            <a:endParaRPr b="1" sz="32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24" name="Google Shape;12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838701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31887" y="2694819"/>
            <a:ext cx="1535638" cy="220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6"/>
          <p:cNvSpPr/>
          <p:nvPr/>
        </p:nvSpPr>
        <p:spPr>
          <a:xfrm>
            <a:off x="5155700" y="231575"/>
            <a:ext cx="3888000" cy="22062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Comfortaa"/>
                <a:ea typeface="Comfortaa"/>
                <a:cs typeface="Comfortaa"/>
                <a:sym typeface="Comfortaa"/>
              </a:rPr>
              <a:t>“La Copa de la Vida”</a:t>
            </a:r>
            <a:endParaRPr b="1" sz="32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Comfortaa"/>
                <a:ea typeface="Comfortaa"/>
                <a:cs typeface="Comfortaa"/>
                <a:sym typeface="Comfortaa"/>
              </a:rPr>
              <a:t>Ricky Martin</a:t>
            </a:r>
            <a:endParaRPr b="1" sz="32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31" name="Google Shape;131;p26"/>
          <p:cNvPicPr preferRelativeResize="0"/>
          <p:nvPr/>
        </p:nvPicPr>
        <p:blipFill rotWithShape="1">
          <a:blip r:embed="rId3">
            <a:alphaModFix/>
          </a:blip>
          <a:srcRect b="9828" l="24090" r="23572" t="0"/>
          <a:stretch/>
        </p:blipFill>
        <p:spPr>
          <a:xfrm>
            <a:off x="165150" y="158763"/>
            <a:ext cx="4801916" cy="482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71800" y="2571745"/>
            <a:ext cx="1655800" cy="237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7"/>
          <p:cNvSpPr/>
          <p:nvPr/>
        </p:nvSpPr>
        <p:spPr>
          <a:xfrm>
            <a:off x="5155700" y="231575"/>
            <a:ext cx="3888000" cy="22062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Comfortaa"/>
                <a:ea typeface="Comfortaa"/>
                <a:cs typeface="Comfortaa"/>
                <a:sym typeface="Comfortaa"/>
              </a:rPr>
              <a:t>“La vida es un carnaval”</a:t>
            </a:r>
            <a:endParaRPr b="1" sz="32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Comfortaa"/>
                <a:ea typeface="Comfortaa"/>
                <a:cs typeface="Comfortaa"/>
                <a:sym typeface="Comfortaa"/>
              </a:rPr>
              <a:t>Celia Cruz</a:t>
            </a:r>
            <a:endParaRPr b="1" sz="32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38" name="Google Shape;13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739525" cy="473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50624" y="2571750"/>
            <a:ext cx="1698150" cy="243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/>
          <p:nvPr/>
        </p:nvSpPr>
        <p:spPr>
          <a:xfrm>
            <a:off x="5155700" y="231575"/>
            <a:ext cx="3888000" cy="22062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Comfortaa"/>
                <a:ea typeface="Comfortaa"/>
                <a:cs typeface="Comfortaa"/>
                <a:sym typeface="Comfortaa"/>
              </a:rPr>
              <a:t>“A Díos le pido”</a:t>
            </a:r>
            <a:endParaRPr b="1" sz="32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Comfortaa"/>
                <a:ea typeface="Comfortaa"/>
                <a:cs typeface="Comfortaa"/>
                <a:sym typeface="Comfortaa"/>
              </a:rPr>
              <a:t>Juanes</a:t>
            </a:r>
            <a:endParaRPr b="1" sz="32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45" name="Google Shape;14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125" y="321725"/>
            <a:ext cx="4904675" cy="450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63200" y="2571745"/>
            <a:ext cx="1673000" cy="240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9"/>
          <p:cNvSpPr/>
          <p:nvPr/>
        </p:nvSpPr>
        <p:spPr>
          <a:xfrm>
            <a:off x="5155700" y="231575"/>
            <a:ext cx="3888000" cy="22062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Comfortaa"/>
                <a:ea typeface="Comfortaa"/>
                <a:cs typeface="Comfortaa"/>
                <a:sym typeface="Comfortaa"/>
              </a:rPr>
              <a:t>“Ave María”</a:t>
            </a:r>
            <a:endParaRPr b="1" sz="32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Comfortaa"/>
                <a:ea typeface="Comfortaa"/>
                <a:cs typeface="Comfortaa"/>
                <a:sym typeface="Comfortaa"/>
              </a:rPr>
              <a:t>David Bisbal</a:t>
            </a:r>
            <a:endParaRPr b="1" sz="32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52" name="Google Shape;15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575" y="152400"/>
            <a:ext cx="3723864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81741" y="2640825"/>
            <a:ext cx="1635921" cy="235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/>
          <p:cNvSpPr/>
          <p:nvPr/>
        </p:nvSpPr>
        <p:spPr>
          <a:xfrm>
            <a:off x="5155700" y="231575"/>
            <a:ext cx="3888000" cy="22062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Comfortaa"/>
                <a:ea typeface="Comfortaa"/>
                <a:cs typeface="Comfortaa"/>
                <a:sym typeface="Comfortaa"/>
              </a:rPr>
              <a:t>“Bonito”</a:t>
            </a:r>
            <a:endParaRPr b="1" sz="32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Comfortaa"/>
                <a:ea typeface="Comfortaa"/>
                <a:cs typeface="Comfortaa"/>
                <a:sym typeface="Comfortaa"/>
              </a:rPr>
              <a:t>Jarabe De Palo</a:t>
            </a:r>
            <a:endParaRPr b="1" sz="32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59" name="Google Shape;15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718900" cy="471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70399" y="2571745"/>
            <a:ext cx="1658614" cy="238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1"/>
          <p:cNvSpPr/>
          <p:nvPr/>
        </p:nvSpPr>
        <p:spPr>
          <a:xfrm>
            <a:off x="5155700" y="231575"/>
            <a:ext cx="3888000" cy="22062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Comfortaa"/>
                <a:ea typeface="Comfortaa"/>
                <a:cs typeface="Comfortaa"/>
                <a:sym typeface="Comfortaa"/>
              </a:rPr>
              <a:t>“Me Voy”</a:t>
            </a:r>
            <a:endParaRPr b="1" sz="32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Comfortaa"/>
                <a:ea typeface="Comfortaa"/>
                <a:cs typeface="Comfortaa"/>
                <a:sym typeface="Comfortaa"/>
              </a:rPr>
              <a:t>Julieta Venegas</a:t>
            </a:r>
            <a:endParaRPr b="1" sz="32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66" name="Google Shape;16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822100" cy="482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63200" y="2571745"/>
            <a:ext cx="1672988" cy="240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/>
          <p:nvPr/>
        </p:nvSpPr>
        <p:spPr>
          <a:xfrm>
            <a:off x="5155700" y="231575"/>
            <a:ext cx="3888000" cy="2206200"/>
          </a:xfrm>
          <a:prstGeom prst="roundRect">
            <a:avLst>
              <a:gd fmla="val 16667" name="adj"/>
            </a:avLst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Comfortaa"/>
                <a:ea typeface="Comfortaa"/>
                <a:cs typeface="Comfortaa"/>
                <a:sym typeface="Comfortaa"/>
              </a:rPr>
              <a:t>“Chiquitita”</a:t>
            </a:r>
            <a:endParaRPr b="1" sz="32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Comfortaa"/>
                <a:ea typeface="Comfortaa"/>
                <a:cs typeface="Comfortaa"/>
                <a:sym typeface="Comfortaa"/>
              </a:rPr>
              <a:t>ABBA</a:t>
            </a:r>
            <a:endParaRPr b="1" sz="32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68" name="Google Shape;68;p17"/>
          <p:cNvPicPr preferRelativeResize="0"/>
          <p:nvPr/>
        </p:nvPicPr>
        <p:blipFill rotWithShape="1">
          <a:blip r:embed="rId3">
            <a:alphaModFix/>
          </a:blip>
          <a:srcRect b="0" l="14725" r="15486" t="0"/>
          <a:stretch/>
        </p:blipFill>
        <p:spPr>
          <a:xfrm>
            <a:off x="309625" y="736950"/>
            <a:ext cx="4552525" cy="3669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62113" y="2571750"/>
            <a:ext cx="1675175" cy="240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/>
          <p:nvPr/>
        </p:nvSpPr>
        <p:spPr>
          <a:xfrm>
            <a:off x="5155700" y="231575"/>
            <a:ext cx="3888000" cy="2206200"/>
          </a:xfrm>
          <a:prstGeom prst="roundRect">
            <a:avLst>
              <a:gd fmla="val 16667" name="adj"/>
            </a:avLst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Comfortaa"/>
                <a:ea typeface="Comfortaa"/>
                <a:cs typeface="Comfortaa"/>
                <a:sym typeface="Comfortaa"/>
              </a:rPr>
              <a:t>“Oye cómo va”</a:t>
            </a:r>
            <a:endParaRPr b="1" sz="32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Comfortaa"/>
                <a:ea typeface="Comfortaa"/>
                <a:cs typeface="Comfortaa"/>
                <a:sym typeface="Comfortaa"/>
              </a:rPr>
              <a:t>Santana</a:t>
            </a:r>
            <a:endParaRPr b="1" sz="32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75" name="Google Shape;7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79925"/>
            <a:ext cx="4778200" cy="358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61475" y="2571745"/>
            <a:ext cx="1676450" cy="240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/>
          <p:nvPr/>
        </p:nvSpPr>
        <p:spPr>
          <a:xfrm>
            <a:off x="5155700" y="231575"/>
            <a:ext cx="3888000" cy="2206200"/>
          </a:xfrm>
          <a:prstGeom prst="roundRect">
            <a:avLst>
              <a:gd fmla="val 16667" name="adj"/>
            </a:avLst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Comfortaa"/>
                <a:ea typeface="Comfortaa"/>
                <a:cs typeface="Comfortaa"/>
                <a:sym typeface="Comfortaa"/>
              </a:rPr>
              <a:t>“Eres Tú”</a:t>
            </a:r>
            <a:endParaRPr b="1" sz="32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Comfortaa"/>
                <a:ea typeface="Comfortaa"/>
                <a:cs typeface="Comfortaa"/>
                <a:sym typeface="Comfortaa"/>
              </a:rPr>
              <a:t>Mocedades</a:t>
            </a:r>
            <a:endParaRPr b="1" sz="32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82" name="Google Shape;8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771325" cy="473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31887" y="2647944"/>
            <a:ext cx="1535638" cy="220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/>
          <p:nvPr/>
        </p:nvSpPr>
        <p:spPr>
          <a:xfrm>
            <a:off x="5155700" y="231575"/>
            <a:ext cx="3888000" cy="2206200"/>
          </a:xfrm>
          <a:prstGeom prst="roundRect">
            <a:avLst>
              <a:gd fmla="val 16667" name="adj"/>
            </a:avLst>
          </a:prstGeom>
          <a:solidFill>
            <a:srgbClr val="D9D2E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Comfortaa"/>
                <a:ea typeface="Comfortaa"/>
                <a:cs typeface="Comfortaa"/>
                <a:sym typeface="Comfortaa"/>
              </a:rPr>
              <a:t>“Ojalá que llueva café”</a:t>
            </a:r>
            <a:endParaRPr b="1" sz="32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Comfortaa"/>
                <a:ea typeface="Comfortaa"/>
                <a:cs typeface="Comfortaa"/>
                <a:sym typeface="Comfortaa"/>
              </a:rPr>
              <a:t>Juan Luis Guerra</a:t>
            </a:r>
            <a:endParaRPr b="1" sz="32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89" name="Google Shape;8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838701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31887" y="2784894"/>
            <a:ext cx="1535638" cy="220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1"/>
          <p:cNvSpPr/>
          <p:nvPr/>
        </p:nvSpPr>
        <p:spPr>
          <a:xfrm>
            <a:off x="5155700" y="231575"/>
            <a:ext cx="3888000" cy="2206200"/>
          </a:xfrm>
          <a:prstGeom prst="roundRect">
            <a:avLst>
              <a:gd fmla="val 16667" name="adj"/>
            </a:avLst>
          </a:prstGeom>
          <a:solidFill>
            <a:srgbClr val="D9D2E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Comfortaa"/>
                <a:ea typeface="Comfortaa"/>
                <a:cs typeface="Comfortaa"/>
                <a:sym typeface="Comfortaa"/>
              </a:rPr>
              <a:t>“Ahora te puedes marchar”</a:t>
            </a:r>
            <a:endParaRPr b="1" sz="32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Comfortaa"/>
                <a:ea typeface="Comfortaa"/>
                <a:cs typeface="Comfortaa"/>
                <a:sym typeface="Comfortaa"/>
              </a:rPr>
              <a:t>Luis Miguel</a:t>
            </a:r>
            <a:endParaRPr b="1" sz="32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96" name="Google Shape;9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838700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92438" y="2671570"/>
            <a:ext cx="1614525" cy="231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/>
          <p:nvPr/>
        </p:nvSpPr>
        <p:spPr>
          <a:xfrm>
            <a:off x="5155700" y="231575"/>
            <a:ext cx="3888000" cy="2206200"/>
          </a:xfrm>
          <a:prstGeom prst="roundRect">
            <a:avLst>
              <a:gd fmla="val 16667" name="adj"/>
            </a:avLst>
          </a:prstGeom>
          <a:solidFill>
            <a:srgbClr val="D9D2E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Comfortaa"/>
                <a:ea typeface="Comfortaa"/>
                <a:cs typeface="Comfortaa"/>
                <a:sym typeface="Comfortaa"/>
              </a:rPr>
              <a:t>“Bamboleo”</a:t>
            </a:r>
            <a:endParaRPr b="1" sz="32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Comfortaa"/>
                <a:ea typeface="Comfortaa"/>
                <a:cs typeface="Comfortaa"/>
                <a:sym typeface="Comfortaa"/>
              </a:rPr>
              <a:t>Gipsy Kings</a:t>
            </a:r>
            <a:endParaRPr b="1" sz="32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03" name="Google Shape;10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838700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78986" y="2571745"/>
            <a:ext cx="1641439" cy="235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3"/>
          <p:cNvSpPr/>
          <p:nvPr/>
        </p:nvSpPr>
        <p:spPr>
          <a:xfrm>
            <a:off x="5155700" y="231575"/>
            <a:ext cx="3888000" cy="2206200"/>
          </a:xfrm>
          <a:prstGeom prst="roundRect">
            <a:avLst>
              <a:gd fmla="val 16667" name="adj"/>
            </a:avLst>
          </a:prstGeom>
          <a:solidFill>
            <a:srgbClr val="D9D2E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Comfortaa"/>
                <a:ea typeface="Comfortaa"/>
                <a:cs typeface="Comfortaa"/>
                <a:sym typeface="Comfortaa"/>
              </a:rPr>
              <a:t>“Este Ritmo Se Baila Así”</a:t>
            </a:r>
            <a:endParaRPr b="1" sz="32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Comfortaa"/>
                <a:ea typeface="Comfortaa"/>
                <a:cs typeface="Comfortaa"/>
                <a:sym typeface="Comfortaa"/>
              </a:rPr>
              <a:t>Chayanne</a:t>
            </a:r>
            <a:endParaRPr b="1" sz="32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10" name="Google Shape;110;p23"/>
          <p:cNvPicPr preferRelativeResize="0"/>
          <p:nvPr/>
        </p:nvPicPr>
        <p:blipFill rotWithShape="1">
          <a:blip r:embed="rId3">
            <a:alphaModFix/>
          </a:blip>
          <a:srcRect b="0" l="22818" r="22291" t="0"/>
          <a:stretch/>
        </p:blipFill>
        <p:spPr>
          <a:xfrm>
            <a:off x="247675" y="231575"/>
            <a:ext cx="4582349" cy="469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1925" y="2571745"/>
            <a:ext cx="1715550" cy="246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4"/>
          <p:cNvSpPr/>
          <p:nvPr/>
        </p:nvSpPr>
        <p:spPr>
          <a:xfrm>
            <a:off x="5155700" y="231575"/>
            <a:ext cx="3888000" cy="22062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Comfortaa"/>
                <a:ea typeface="Comfortaa"/>
                <a:cs typeface="Comfortaa"/>
                <a:sym typeface="Comfortaa"/>
              </a:rPr>
              <a:t>“Bidi Bidi Bom Bom”</a:t>
            </a:r>
            <a:endParaRPr b="1" sz="32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Comfortaa"/>
                <a:ea typeface="Comfortaa"/>
                <a:cs typeface="Comfortaa"/>
                <a:sym typeface="Comfortaa"/>
              </a:rPr>
              <a:t>Selena</a:t>
            </a:r>
            <a:endParaRPr b="1" sz="32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17" name="Google Shape;11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838701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00527" y="2694820"/>
            <a:ext cx="1598335" cy="229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